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다스리시니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떨 </a:t>
            </a:r>
            <a:r>
              <a:rPr dirty="0" err="1"/>
              <a:t>것이요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그룹들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앉으셨으니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흔들릴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77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99 The LORD reigns, let the nations tremble;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sits enthroned between the cherubim, let the earth shake.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시온에 계신 여호와는 위대하시고 모든 백성들 위에 우뚝 선 분이시다.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Great is the LORD in Zion; he is exalted over all the nations.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그들이 주의 크고 두려운 이름을 찬양하게 하라. 그 이름은 거룩하시다.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them praise your great and awesome name -- he is holy.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힘은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공평을</a:t>
            </a:r>
            <a:r>
              <a:rPr dirty="0"/>
              <a:t> </a:t>
            </a:r>
            <a:r>
              <a:rPr dirty="0" err="1"/>
              <a:t>세우셨고</a:t>
            </a:r>
            <a:r>
              <a:rPr dirty="0"/>
              <a:t> </a:t>
            </a:r>
            <a:r>
              <a:rPr dirty="0" err="1"/>
              <a:t>심판과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야곱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이뤄</a:t>
            </a:r>
            <a:r>
              <a:rPr dirty="0"/>
              <a:t> </a:t>
            </a:r>
            <a:r>
              <a:rPr dirty="0" err="1"/>
              <a:t>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06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is mighty, he loves justice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you have established equity; in Jacob you have done what is just and right.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 우리 하나님을 높이고 그분의 발판 앞에 경배하라. 그분은 거룩하시다.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Exalt the LORD our God and worship at his footstool; he is holy.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제사장들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사무엘이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불렀더니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응답하셨다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22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and Aaron were among his priests,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Samuel was among those who called on his name;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called on the LORD and he answered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말씀과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율례를</a:t>
            </a:r>
            <a:r>
              <a:rPr dirty="0"/>
              <a:t> </a:t>
            </a:r>
            <a:r>
              <a:rPr dirty="0" err="1"/>
              <a:t>지켰다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10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spoke to them from the pillar of cloud;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kept his statutes and the decrees he gave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응답하셨습니다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낸 </a:t>
            </a:r>
            <a:r>
              <a:rPr dirty="0" err="1"/>
              <a:t>것대로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주기도</a:t>
            </a:r>
            <a:r>
              <a:rPr dirty="0"/>
              <a:t> </a:t>
            </a:r>
            <a:r>
              <a:rPr dirty="0" err="1"/>
              <a:t>하셨지만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용서하시는</a:t>
            </a:r>
            <a:r>
              <a:rPr dirty="0"/>
              <a:t> </a:t>
            </a:r>
            <a:r>
              <a:rPr dirty="0" err="1"/>
              <a:t>하나님이기도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44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 our God, you answered them; you were to Israel a forgiving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punished their misdeeds.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높이고</a:t>
            </a:r>
            <a:r>
              <a:rPr dirty="0"/>
              <a:t> 그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경배하라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거룩하시도다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36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Exalt the LORD our God and worship at his holy mountain,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our God is holy.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380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2022-09-13T06:32:51Z</dcterms:modified>
</cp:coreProperties>
</file>