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야곱과 함께 각자 자기 식구를 데리고 이집트로 간 이스라엘 아들들의 이름은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25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names of the sons of Israel who went to Egypt with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with his family: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자,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대할</a:t>
            </a:r>
            <a:r>
              <a:rPr dirty="0"/>
              <a:t> 때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행동하자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더 </a:t>
            </a:r>
            <a:r>
              <a:rPr dirty="0" err="1"/>
              <a:t>많아져서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전쟁이라도</a:t>
            </a:r>
            <a:r>
              <a:rPr dirty="0"/>
              <a:t> </a:t>
            </a:r>
            <a:r>
              <a:rPr dirty="0" err="1"/>
              <a:t>일어난다면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적들과</a:t>
            </a:r>
            <a:r>
              <a:rPr dirty="0"/>
              <a:t> </a:t>
            </a:r>
            <a:r>
              <a:rPr dirty="0" err="1"/>
              <a:t>연합해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2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Come, we must deal shrewdly with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they will become even more numerous and, if war breaks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join our enemies, fight against us and leave the country."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감독관을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억압하고</a:t>
            </a:r>
            <a:r>
              <a:rPr dirty="0"/>
              <a:t> </a:t>
            </a:r>
            <a:r>
              <a:rPr dirty="0" err="1"/>
              <a:t>중노동을</a:t>
            </a:r>
            <a:r>
              <a:rPr dirty="0"/>
              <a:t> </a:t>
            </a:r>
            <a:r>
              <a:rPr dirty="0" err="1"/>
              <a:t>시켰습니다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바로를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창고로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성인</a:t>
            </a:r>
            <a:r>
              <a:rPr dirty="0"/>
              <a:t> </a:t>
            </a:r>
            <a:r>
              <a:rPr dirty="0" err="1"/>
              <a:t>비돔과</a:t>
            </a:r>
            <a:r>
              <a:rPr dirty="0"/>
              <a:t> </a:t>
            </a:r>
            <a:r>
              <a:rPr dirty="0" err="1"/>
              <a:t>라암셋을</a:t>
            </a:r>
            <a:r>
              <a:rPr dirty="0"/>
              <a:t> </a:t>
            </a:r>
            <a:r>
              <a:rPr dirty="0" err="1"/>
              <a:t>건축해야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put slave masters over them to oppress them with forced labor,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built </a:t>
            </a:r>
            <a:r>
              <a:rPr dirty="0" err="1"/>
              <a:t>Pithom</a:t>
            </a:r>
            <a:r>
              <a:rPr dirty="0"/>
              <a:t> and Rameses as store cities for Pharaoh.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억압하면</a:t>
            </a:r>
            <a:r>
              <a:rPr dirty="0"/>
              <a:t> </a:t>
            </a:r>
            <a:r>
              <a:rPr dirty="0" err="1"/>
              <a:t>할수록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번성하고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인구도</a:t>
            </a:r>
            <a:r>
              <a:rPr dirty="0"/>
              <a:t> </a:t>
            </a:r>
            <a:r>
              <a:rPr dirty="0" err="1"/>
              <a:t>많아졌습니다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두려워서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more they were oppressed, the more they multiplied and spread;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Egyptians came to dread the Israelites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그들을 심하게 혹사시켰습니다.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worked them ruthlessly.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민족에게</a:t>
            </a:r>
            <a:r>
              <a:rPr dirty="0"/>
              <a:t> 회 </a:t>
            </a:r>
            <a:r>
              <a:rPr dirty="0" err="1"/>
              <a:t>반죽과</a:t>
            </a:r>
            <a:r>
              <a:rPr dirty="0"/>
              <a:t> </a:t>
            </a:r>
            <a:r>
              <a:rPr dirty="0" err="1"/>
              <a:t>벽돌</a:t>
            </a:r>
            <a:r>
              <a:rPr dirty="0"/>
              <a:t> </a:t>
            </a:r>
            <a:r>
              <a:rPr dirty="0" err="1"/>
              <a:t>굽기와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밭일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고된</a:t>
            </a:r>
            <a:r>
              <a:rPr dirty="0"/>
              <a:t> </a:t>
            </a:r>
            <a:r>
              <a:rPr dirty="0" err="1"/>
              <a:t>노동을</a:t>
            </a:r>
            <a:r>
              <a:rPr dirty="0"/>
              <a:t> </a:t>
            </a:r>
            <a:r>
              <a:rPr dirty="0" err="1"/>
              <a:t>시켜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고달프게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이렇듯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시키는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혹독하기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their lives bitter with hard labor in brick and mortar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all kinds of work in the fields;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their hard labor the Egyptians used them ruthlessly.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하루는 이집트 왕이 히브리 산파인 십브라와 부아에게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1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Egypt said to the Hebrew midwives,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names were Shiphrah and Puah,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1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여자들의</a:t>
            </a:r>
            <a:r>
              <a:rPr dirty="0"/>
              <a:t> </a:t>
            </a:r>
            <a:r>
              <a:rPr dirty="0" err="1"/>
              <a:t>해산을</a:t>
            </a:r>
            <a:r>
              <a:rPr dirty="0"/>
              <a:t> </a:t>
            </a:r>
            <a:r>
              <a:rPr dirty="0" err="1"/>
              <a:t>도울</a:t>
            </a:r>
            <a:r>
              <a:rPr dirty="0"/>
              <a:t> 때 그 </a:t>
            </a:r>
            <a:r>
              <a:rPr dirty="0" err="1"/>
              <a:t>낳는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잘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아들이면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딸이면</a:t>
            </a:r>
            <a:r>
              <a:rPr dirty="0"/>
              <a:t> </a:t>
            </a:r>
            <a:r>
              <a:rPr dirty="0" err="1"/>
              <a:t>살려라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4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help the Hebrew women in childbirth and observe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delivery stool, if it is a boy, kill him; but if it is a girl, let her live."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산파들은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시키는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아들이라도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midwives, however, feared God and did not do what the king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told them to do; they let the boys live.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2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산파들을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 왜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두었느냐</a:t>
            </a:r>
            <a:r>
              <a:rPr dirty="0"/>
              <a:t>?”고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of Egypt summoned the midwives and asked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done this? Why have you let the boys live?"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7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산파들은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“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튼튼해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산파가</a:t>
            </a:r>
            <a:r>
              <a:rPr dirty="0"/>
              <a:t> </a:t>
            </a:r>
            <a:r>
              <a:rPr dirty="0" err="1"/>
              <a:t>도착하기도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버립니다”라고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0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midwives answered Pharaoh, "Hebrew women are not like Egyptian women;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vigorous and give birth before the midwives arrive."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르우벤, 시므온, 레위, 유다,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Reuben, Simeon, Levi and Judah;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산파들에게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베푸셨습니다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번성하고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강해졌습니다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5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God was kind to the midwives and the people increased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even more numerous.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산파들이 하나님을 경외했으므로 하나님께서는 그들의 집을 번성하게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because the midwives feared God, he gave them families of their own.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7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낳으면</a:t>
            </a:r>
            <a:r>
              <a:rPr dirty="0"/>
              <a:t> 다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딸이면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두라”고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5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 gave this order to all his people: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 boy that is born you must throw into the Nile, but let every girl live."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잇사갈, 스불론, 베냐민,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Issachar, Zebulun and Benjamin;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단, 납달리, 갓, 아셀입니다.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Dan and Naphtali; Gad and Asher.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요셉은 이미 이집트에 있었습니다. 야곱 슬하의 자손들은 모두 70명이었습니다.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Jacob numbered seventy in all; Joseph was already in Egypt.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요셉과 그의 형제들 그리고 그 시대의 사람들은 다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Joseph and all his brothers and all that generation died,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번성하고</a:t>
            </a:r>
            <a:r>
              <a:rPr dirty="0"/>
              <a:t> </a:t>
            </a:r>
            <a:r>
              <a:rPr dirty="0" err="1"/>
              <a:t>대단히</a:t>
            </a:r>
            <a:r>
              <a:rPr dirty="0"/>
              <a:t> </a:t>
            </a:r>
            <a:r>
              <a:rPr dirty="0" err="1"/>
              <a:t>강대해졌으며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4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were fruitful and multiplied greatly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became exceedingly numerous, so that the land was filled with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요셉을 알지 못하는 새로운 왕이 일어나 이집트를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a new king, who did not know about Joseph, came to power in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새 왕은 자기 백성에게 말했습니다. “보라! 이스라엘 민족이 우리보다 많고 강대하다.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1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"Look," he said to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Israelites have become much too numerous for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923</Words>
  <Application>Microsoft Office PowerPoint</Application>
  <PresentationFormat>와이드스크린</PresentationFormat>
  <Paragraphs>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2022-09-08T04:27:01Z</dcterms:modified>
</cp:coreProperties>
</file>