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21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한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내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"Go to Pharaoh,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hardened his heart and the hearts of his officials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may perform these miraculous signs of mine among them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정도에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함께하신단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악하구나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9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said, "The LORD be with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if I let you go, along with your women and children!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Clearly you are bent on evil.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49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그렇게는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! </a:t>
            </a:r>
            <a:r>
              <a:rPr dirty="0" err="1"/>
              <a:t>남자들만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경배하도록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바가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7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No! Have only the men go; and worship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that's what you have been asking for."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and Aaron were driven out of Pharaoh's presence.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9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메뚜기들이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올라와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풀과</a:t>
            </a:r>
            <a:r>
              <a:rPr dirty="0"/>
              <a:t>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남긴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다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치우게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6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 to Moses, "Stretch out your hand over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locusts will swarm over the land and devour everything growing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fields, everything left by the hail."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일으키셨고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밤낮으로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불어왔습니다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메뚜기들을</a:t>
            </a:r>
            <a:r>
              <a:rPr dirty="0"/>
              <a:t> </a:t>
            </a:r>
            <a:r>
              <a:rPr dirty="0" err="1"/>
              <a:t>몰고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9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stretched out his staff over Egypt, and the LORD made an east wind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blow across the land all that day and all that night. By morning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wind had brought the locusts;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메뚜기들은</a:t>
            </a:r>
            <a:r>
              <a:rPr dirty="0"/>
              <a:t> 온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곳곳에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잡았습니다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어찌나</a:t>
            </a:r>
            <a:r>
              <a:rPr dirty="0"/>
              <a:t> </a:t>
            </a:r>
            <a:r>
              <a:rPr dirty="0" err="1"/>
              <a:t>끔찍하던지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떼는</a:t>
            </a:r>
            <a:r>
              <a:rPr dirty="0"/>
              <a:t> </a:t>
            </a:r>
            <a:r>
              <a:rPr dirty="0" err="1"/>
              <a:t>전무후무한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28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invaded all Egypt and settled down in every area of the country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great numbers. Never before had there been such a plague of locusts,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there ever be again.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메뚜기들이</a:t>
            </a:r>
            <a:r>
              <a:rPr dirty="0"/>
              <a:t> 온 </a:t>
            </a:r>
            <a:r>
              <a:rPr dirty="0" err="1"/>
              <a:t>지면을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새까맣게</a:t>
            </a:r>
            <a:r>
              <a:rPr dirty="0"/>
              <a:t> </a:t>
            </a:r>
            <a:r>
              <a:rPr dirty="0" err="1"/>
              <a:t>변해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것,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자라는</a:t>
            </a:r>
            <a:r>
              <a:rPr dirty="0"/>
              <a:t> </a:t>
            </a:r>
            <a:r>
              <a:rPr dirty="0" err="1"/>
              <a:t>채소와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과일을</a:t>
            </a:r>
            <a:r>
              <a:rPr dirty="0"/>
              <a:t> 다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치웠습니다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나무나</a:t>
            </a:r>
            <a:r>
              <a:rPr dirty="0"/>
              <a:t> 풀 할 것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것이라고는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난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90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covered all the ground until it was black.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devoured all that was left after the hail </a:t>
            </a:r>
            <a:r>
              <a:rPr lang="en-US" altLang="ko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 everything growing in the fields and the fruit on the trees.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green remained on tree or plant in all the land of Egypt.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1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quickly summoned Moses and Aaron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sinned against the LORD your God and against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18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내 </a:t>
            </a:r>
            <a:r>
              <a:rPr dirty="0" err="1"/>
              <a:t>죄를</a:t>
            </a:r>
            <a:r>
              <a:rPr dirty="0"/>
              <a:t> 한 </a:t>
            </a:r>
            <a:r>
              <a:rPr dirty="0" err="1"/>
              <a:t>번만</a:t>
            </a:r>
            <a:r>
              <a:rPr dirty="0"/>
              <a:t> 더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기도하라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9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forgive my sin once more and pray to the LORD your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take this deadly plague away from me."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모세는 바로에게서 물러나와 여호와께 기도했습니다.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then left Pharaoh and prayed to the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서쪽에서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홍해에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메뚜기는</a:t>
            </a:r>
            <a:r>
              <a:rPr dirty="0"/>
              <a:t> 한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45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changed the wind to a very strong west wind,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caught up the locusts and carried them into the Red Sea.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 locust was left anywhere in Egypt.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자식과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매섭게</a:t>
            </a:r>
            <a:r>
              <a:rPr dirty="0"/>
              <a:t> </a:t>
            </a:r>
            <a:r>
              <a:rPr dirty="0" err="1"/>
              <a:t>다루었으며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내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주었는지를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줄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38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tell your children and grandchildren how I dealt harshly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Egyptians and how I performed my signs among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 may know that I am the LORD."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</a:t>
            </a:r>
            <a:r>
              <a:rPr dirty="0" err="1"/>
              <a:t>하심으로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9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hardened Pharaoh's heart,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would not let the Israelites go.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네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닥치게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어둠으로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더듬으며</a:t>
            </a:r>
            <a:r>
              <a:rPr dirty="0"/>
              <a:t> </a:t>
            </a:r>
            <a:r>
              <a:rPr dirty="0" err="1"/>
              <a:t>다녀야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86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"Stretch out your hand toward the sky so that darkness will spread over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darkness that can be felt."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3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뻗었습니다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짙은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3일 </a:t>
            </a:r>
            <a:r>
              <a:rPr dirty="0" err="1"/>
              <a:t>동안</a:t>
            </a:r>
            <a:r>
              <a:rPr dirty="0"/>
              <a:t> 온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덮었습니다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7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stretched out his hand toward the sky,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total darkness covered all Egypt for three days.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0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3일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볼 수 </a:t>
            </a:r>
            <a:r>
              <a:rPr dirty="0" err="1"/>
              <a:t>없었으며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자리에서조차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곳에는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3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could see anyone else or leave his place for three days.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all the Israelites had light in the places where they lived.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0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좋다</a:t>
            </a:r>
            <a:r>
              <a:rPr dirty="0"/>
              <a:t>.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경배하여라</a:t>
            </a:r>
            <a:r>
              <a:rPr dirty="0"/>
              <a:t>. 단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양들과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가축들은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4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Pharaoh summoned Moses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worship the LORD. Even your women and children may go with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leave your flocks and herds behind."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희생제물과</a:t>
            </a:r>
            <a:r>
              <a:rPr dirty="0"/>
              <a:t> </a:t>
            </a:r>
            <a:r>
              <a:rPr dirty="0" err="1"/>
              <a:t>번제물을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1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must allow us to have sacrifices and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present to the LORD our God.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가축들도</a:t>
            </a:r>
            <a:r>
              <a:rPr dirty="0"/>
              <a:t> </a:t>
            </a:r>
            <a:r>
              <a:rPr dirty="0" err="1"/>
              <a:t>데려가야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한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둘 수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경배하는</a:t>
            </a:r>
            <a:r>
              <a:rPr dirty="0"/>
              <a:t> 데 </a:t>
            </a:r>
            <a:r>
              <a:rPr dirty="0" err="1"/>
              <a:t>써야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도착할</a:t>
            </a:r>
            <a:r>
              <a:rPr dirty="0"/>
              <a:t> </a:t>
            </a:r>
            <a:r>
              <a:rPr dirty="0" err="1"/>
              <a:t>때까지는</a:t>
            </a:r>
            <a:r>
              <a:rPr dirty="0"/>
              <a:t> </a:t>
            </a:r>
            <a:r>
              <a:rPr dirty="0" err="1"/>
              <a:t>무엇으로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경배해야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모릅니다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57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livestock too must go with us; not a hoof is to be left behind.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to use some of them in worshiping the LORD 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until we get there we will not know what we are to use to worship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9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hardened Pharaoh's heart,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not willing to let them go.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19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눈앞에서</a:t>
            </a:r>
            <a:r>
              <a:rPr dirty="0"/>
              <a:t> 썩 </a:t>
            </a:r>
            <a:r>
              <a:rPr dirty="0" err="1"/>
              <a:t>꺼져라</a:t>
            </a:r>
            <a:r>
              <a:rPr dirty="0"/>
              <a:t>! </a:t>
            </a:r>
            <a:r>
              <a:rPr dirty="0" err="1"/>
              <a:t>다시는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나타나지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70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said to Moses, "Get out of my sight!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sure you do not appear before me again!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day you see my face you will die."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36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말씀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잘 </a:t>
            </a:r>
            <a:r>
              <a:rPr dirty="0" err="1"/>
              <a:t>하셨습니다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나타나지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22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"Just as you say," Moses replied,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never appear before you again."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겸손하지</a:t>
            </a:r>
            <a:r>
              <a:rPr dirty="0"/>
              <a:t> </a:t>
            </a:r>
            <a:r>
              <a:rPr dirty="0" err="1"/>
              <a:t>않으려느냐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07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and Aaron went to Pharaoh and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the Hebrews,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`How long will you refuse to humble yourself before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my people go, so that they may worship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만약 네가 보내 주지 않으면 내가 내일 네 나라에 메뚜기들을 보낼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refuse to let them go, I will bring locusts into your country tomorrow.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3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그것들이</a:t>
            </a:r>
            <a:r>
              <a:rPr dirty="0"/>
              <a:t> 온 </a:t>
            </a:r>
            <a:r>
              <a:rPr dirty="0" err="1"/>
              <a:t>지면을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후 </a:t>
            </a:r>
            <a:r>
              <a:rPr dirty="0" err="1"/>
              <a:t>조금이지만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그것들이</a:t>
            </a:r>
            <a:r>
              <a:rPr dirty="0"/>
              <a:t> 다 </a:t>
            </a:r>
            <a:r>
              <a:rPr dirty="0" err="1"/>
              <a:t>먹어치울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자라는</a:t>
            </a:r>
            <a:r>
              <a:rPr dirty="0"/>
              <a:t> </a:t>
            </a:r>
            <a:r>
              <a:rPr dirty="0" err="1"/>
              <a:t>나무도</a:t>
            </a:r>
            <a:r>
              <a:rPr dirty="0"/>
              <a:t> 다 </a:t>
            </a:r>
            <a:r>
              <a:rPr dirty="0" err="1"/>
              <a:t>먹어치울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7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cover the face of the ground so that it cannot be seen.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devour what little you have left after the hail,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every tree that is growing in your fields.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954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메뚜기들이</a:t>
            </a:r>
            <a:r>
              <a:rPr dirty="0"/>
              <a:t> 네 </a:t>
            </a:r>
            <a:r>
              <a:rPr dirty="0" err="1"/>
              <a:t>집과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온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집집마다</a:t>
            </a:r>
            <a:r>
              <a:rPr dirty="0"/>
              <a:t> 다 </a:t>
            </a:r>
            <a:r>
              <a:rPr dirty="0" err="1"/>
              <a:t>들어찰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광경은</a:t>
            </a:r>
            <a:r>
              <a:rPr dirty="0"/>
              <a:t> 네 </a:t>
            </a:r>
            <a:r>
              <a:rPr dirty="0" err="1"/>
              <a:t>아버지나</a:t>
            </a:r>
            <a:r>
              <a:rPr dirty="0"/>
              <a:t> 네 </a:t>
            </a:r>
            <a:r>
              <a:rPr dirty="0" err="1"/>
              <a:t>조상들이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정착한</a:t>
            </a:r>
            <a:r>
              <a:rPr dirty="0"/>
              <a:t> </a:t>
            </a:r>
            <a:r>
              <a:rPr dirty="0" err="1"/>
              <a:t>이래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번도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 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후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뒤돌아</a:t>
            </a:r>
            <a:r>
              <a:rPr dirty="0"/>
              <a:t> </a:t>
            </a:r>
            <a:r>
              <a:rPr dirty="0" err="1"/>
              <a:t>바로에게서</a:t>
            </a:r>
            <a:r>
              <a:rPr dirty="0"/>
              <a:t> </a:t>
            </a:r>
            <a:r>
              <a:rPr dirty="0" err="1"/>
              <a:t>물러나왔습니다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39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fill your houses and those of all your officials and all the Egyptians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something neither your fathers nor your forefathers have ever seen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day they settled in this land till now.'" Then Moses turned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left Pharaoh.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신하들이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올가미가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자기네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경배하도록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망한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모르시겠습니까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01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Pharaoh's officials said to him, "How long will this man be a snare to us?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people go, so that they may worship the LORD their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not yet realize that Egypt is ruined?"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불려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경배하라</a:t>
            </a:r>
            <a:r>
              <a:rPr dirty="0"/>
              <a:t>. 갈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7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and Aaron were brought back to Pharaoh.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worship the LORD your God," he said. "But just who will be going?"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젊은이나</a:t>
            </a:r>
            <a:r>
              <a:rPr dirty="0"/>
              <a:t> </a:t>
            </a:r>
            <a:r>
              <a:rPr dirty="0" err="1"/>
              <a:t>늙은이나</a:t>
            </a:r>
            <a:r>
              <a:rPr dirty="0"/>
              <a:t> 다 갈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아들딸이나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양 </a:t>
            </a:r>
            <a:r>
              <a:rPr dirty="0" err="1"/>
              <a:t>떼와</a:t>
            </a:r>
            <a:r>
              <a:rPr dirty="0"/>
              <a:t> 소 </a:t>
            </a:r>
            <a:r>
              <a:rPr dirty="0" err="1"/>
              <a:t>떼가</a:t>
            </a:r>
            <a:r>
              <a:rPr dirty="0"/>
              <a:t> 다 갈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지키려고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7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answered, "We will go with our young and 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our sons and daughters, and with our flocks and herds,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we are to celebrate a festival to the LORD."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1807</Words>
  <Application>Microsoft Office PowerPoint</Application>
  <PresentationFormat>와이드스크린</PresentationFormat>
  <Paragraphs>185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2022-09-11T12:25:00Z</dcterms:modified>
</cp:coreProperties>
</file>