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00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더 </a:t>
            </a:r>
            <a:r>
              <a:rPr dirty="0" err="1"/>
              <a:t>내리겠다</a:t>
            </a:r>
            <a:r>
              <a:rPr dirty="0"/>
              <a:t>. </a:t>
            </a: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내보내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내보낼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쫓아낼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45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LORD had said to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bring one more plague on Pharaoh and on Egypt.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that, he will let you go from here, and when he does,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drive you out completely.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기적들을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보였습니다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강퍅하게</a:t>
            </a:r>
            <a:r>
              <a:rPr dirty="0"/>
              <a:t> </a:t>
            </a:r>
            <a:r>
              <a:rPr dirty="0" err="1"/>
              <a:t>하셔서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그 </a:t>
            </a:r>
            <a:r>
              <a:rPr dirty="0" err="1"/>
              <a:t>나라에서</a:t>
            </a:r>
            <a:r>
              <a:rPr dirty="0"/>
              <a:t> </a:t>
            </a:r>
            <a:r>
              <a:rPr dirty="0" err="1"/>
              <a:t>보내지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3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and Aaron performed all these wonders before Pharaoh,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hardened Pharaoh's heart,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would not let the Israelites go out of his country.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03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귀에다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남녀</a:t>
            </a:r>
            <a:r>
              <a:rPr dirty="0"/>
              <a:t> 할 것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이웃에게</a:t>
            </a:r>
            <a:r>
              <a:rPr dirty="0"/>
              <a:t> 은 </a:t>
            </a:r>
            <a:r>
              <a:rPr dirty="0" err="1"/>
              <a:t>패물과</a:t>
            </a:r>
            <a:r>
              <a:rPr dirty="0"/>
              <a:t> 금 </a:t>
            </a:r>
            <a:r>
              <a:rPr dirty="0" err="1"/>
              <a:t>패물을</a:t>
            </a:r>
            <a:r>
              <a:rPr dirty="0"/>
              <a:t> </a:t>
            </a:r>
            <a:r>
              <a:rPr dirty="0" err="1"/>
              <a:t>빌리라고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73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the people that men and women alike are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ask their neighbors for articles of silver and gold."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이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호의를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신하들과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위대해</a:t>
            </a:r>
            <a:r>
              <a:rPr dirty="0"/>
              <a:t> </a:t>
            </a:r>
            <a:r>
              <a:rPr dirty="0" err="1"/>
              <a:t>보였습니다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94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 LORD made the Egyptians favorably disposed toward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Moses himself was highly regarded in Egypt by Pharaoh's officials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the people.)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950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한밤중에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온 </a:t>
            </a: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다닐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395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said, "This is what the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`About midnight I will go throughout Egypt.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884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난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</a:t>
            </a:r>
            <a:r>
              <a:rPr dirty="0"/>
              <a:t>, 곧 </a:t>
            </a:r>
            <a:r>
              <a:rPr dirty="0" err="1"/>
              <a:t>왕좌에</a:t>
            </a:r>
            <a:r>
              <a:rPr dirty="0"/>
              <a:t> </a:t>
            </a:r>
            <a:r>
              <a:rPr dirty="0" err="1"/>
              <a:t>앉은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맏아들로부터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맷돌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여종의</a:t>
            </a:r>
            <a:r>
              <a:rPr dirty="0"/>
              <a:t> </a:t>
            </a:r>
            <a:r>
              <a:rPr dirty="0" err="1"/>
              <a:t>맏아들까지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가축의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난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것들이</a:t>
            </a:r>
            <a:r>
              <a:rPr dirty="0"/>
              <a:t> 다 </a:t>
            </a:r>
            <a:r>
              <a:rPr dirty="0" err="1"/>
              <a:t>죽게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7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firstborn son in Egypt will die, from the firstborn son of Pharaoh,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sits on the throne, to the firstborn son of the slave girl,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at her hand mill, and all the firstborn of the cattle as well.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이집트</a:t>
            </a:r>
            <a:r>
              <a:rPr dirty="0"/>
              <a:t> 온 </a:t>
            </a:r>
            <a:r>
              <a:rPr dirty="0" err="1"/>
              <a:t>땅에</a:t>
            </a:r>
            <a:r>
              <a:rPr dirty="0"/>
              <a:t> 큰 </a:t>
            </a:r>
            <a:r>
              <a:rPr dirty="0" err="1"/>
              <a:t>부르짖음이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전에도</a:t>
            </a:r>
            <a:r>
              <a:rPr dirty="0"/>
              <a:t> </a:t>
            </a:r>
            <a:r>
              <a:rPr dirty="0" err="1"/>
              <a:t>없었고</a:t>
            </a:r>
            <a:r>
              <a:rPr dirty="0"/>
              <a:t> </a:t>
            </a:r>
            <a:r>
              <a:rPr dirty="0" err="1"/>
              <a:t>앞으로도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69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will be loud wailing throughout Egypt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worse than there has ever been or ever will be again.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24540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가축에게는</a:t>
            </a:r>
            <a:r>
              <a:rPr dirty="0"/>
              <a:t> 개 한 </a:t>
            </a:r>
            <a:r>
              <a:rPr dirty="0" err="1"/>
              <a:t>마리도</a:t>
            </a:r>
            <a:r>
              <a:rPr dirty="0"/>
              <a:t> </a:t>
            </a:r>
            <a:r>
              <a:rPr dirty="0" err="1"/>
              <a:t>짖지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이로써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이집트와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구별하신다는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72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among the Israelites not a dog will bark at any man or animal.'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the LORD makes a distinction between Egypt and Israel.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40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신하들이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절하며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다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!’</a:t>
            </a:r>
            <a:r>
              <a:rPr dirty="0" err="1"/>
              <a:t>라고</a:t>
            </a:r>
            <a:r>
              <a:rPr dirty="0"/>
              <a:t> 할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나서야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진노한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떠나갔습니다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541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officials of yours will come to me, bowing down before me and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`Go, you and all the people who follow you!' After that I will leave."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Moses, hot with anger, left Pharaoh.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47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바로가</a:t>
            </a:r>
            <a:r>
              <a:rPr dirty="0"/>
              <a:t> 네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기적들을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더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베풀기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18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had said to Moses, "Pharaoh will refuse to listen to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so that my wonders may be multiplied in Egypt."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620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2022-09-16T16:07:06Z</dcterms:modified>
</cp:coreProperties>
</file>