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여호와께서 이집트 땅에서 모세와 아론에게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 and Aaron in Egypt,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아침까지</a:t>
            </a:r>
            <a:r>
              <a:rPr dirty="0"/>
              <a:t> </a:t>
            </a:r>
            <a:r>
              <a:rPr dirty="0" err="1"/>
              <a:t>고기를</a:t>
            </a:r>
            <a:r>
              <a:rPr dirty="0"/>
              <a:t> </a:t>
            </a:r>
            <a:r>
              <a:rPr dirty="0" err="1"/>
              <a:t>조금이라도</a:t>
            </a:r>
            <a:r>
              <a:rPr dirty="0"/>
              <a:t> </a:t>
            </a:r>
            <a:r>
              <a:rPr dirty="0" err="1"/>
              <a:t>남겨서는</a:t>
            </a:r>
            <a:r>
              <a:rPr dirty="0"/>
              <a:t> 안 </a:t>
            </a:r>
            <a:r>
              <a:rPr dirty="0" err="1"/>
              <a:t>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아침까지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있으면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태워야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882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leave any of it till morning;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some is left till morning, you must burn 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고기를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때는</a:t>
            </a:r>
            <a:r>
              <a:rPr dirty="0"/>
              <a:t> </a:t>
            </a:r>
            <a:r>
              <a:rPr dirty="0" err="1"/>
              <a:t>허리에</a:t>
            </a:r>
            <a:r>
              <a:rPr dirty="0"/>
              <a:t> </a:t>
            </a:r>
            <a:r>
              <a:rPr dirty="0" err="1"/>
              <a:t>띠를</a:t>
            </a:r>
            <a:r>
              <a:rPr dirty="0"/>
              <a:t> </a:t>
            </a:r>
            <a:r>
              <a:rPr dirty="0" err="1"/>
              <a:t>띠고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발에</a:t>
            </a:r>
            <a:r>
              <a:rPr dirty="0"/>
              <a:t> </a:t>
            </a:r>
            <a:r>
              <a:rPr dirty="0" err="1"/>
              <a:t>신발을</a:t>
            </a:r>
            <a:r>
              <a:rPr dirty="0"/>
              <a:t> </a:t>
            </a:r>
            <a:r>
              <a:rPr dirty="0" err="1"/>
              <a:t>신고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지팡이를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서둘러서</a:t>
            </a:r>
            <a:r>
              <a:rPr dirty="0"/>
              <a:t> </a:t>
            </a:r>
            <a:r>
              <a:rPr dirty="0" err="1"/>
              <a:t>먹도록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유월절이다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806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how you are to eat it: with your cloak tucked into your belt,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sandals on your feet and your staff in your hand. Eat it in haste;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the LORD's Passover.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67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밤에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이집트를</a:t>
            </a:r>
            <a:r>
              <a:rPr dirty="0"/>
              <a:t> </a:t>
            </a:r>
            <a:r>
              <a:rPr dirty="0" err="1"/>
              <a:t>지나가며</a:t>
            </a:r>
            <a:r>
              <a:rPr dirty="0"/>
              <a:t> </a:t>
            </a:r>
            <a:r>
              <a:rPr dirty="0" err="1"/>
              <a:t>사람이든</a:t>
            </a:r>
            <a:r>
              <a:rPr dirty="0"/>
              <a:t> </a:t>
            </a:r>
            <a:r>
              <a:rPr dirty="0" err="1"/>
              <a:t>가축이든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난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신들을</a:t>
            </a:r>
            <a:r>
              <a:rPr dirty="0"/>
              <a:t> </a:t>
            </a:r>
            <a:r>
              <a:rPr dirty="0" err="1"/>
              <a:t>심판할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여호와다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918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"On that same night I will pass through Egypt and strike down every firstborn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both men and animals -- and I will bring judgment on all the gods of Egypt.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the LORD.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891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칠 때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발랐으면</a:t>
            </a:r>
            <a:r>
              <a:rPr dirty="0"/>
              <a:t>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표시가</a:t>
            </a:r>
            <a:r>
              <a:rPr dirty="0"/>
              <a:t> 돼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피를</a:t>
            </a:r>
            <a:r>
              <a:rPr dirty="0"/>
              <a:t> 볼 때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그냥</a:t>
            </a:r>
            <a:r>
              <a:rPr dirty="0"/>
              <a:t> </a:t>
            </a:r>
            <a:r>
              <a:rPr dirty="0" err="1"/>
              <a:t>지나칠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멸망시키는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88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blood will be a sign for you on the houses where you are;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I see the blood, I will pass over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destructive plague will touch you when I strike Egypt.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이날은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기념해야</a:t>
            </a:r>
            <a:r>
              <a:rPr dirty="0"/>
              <a:t> 할 </a:t>
            </a:r>
            <a:r>
              <a:rPr dirty="0" err="1"/>
              <a:t>날이다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이날을</a:t>
            </a:r>
            <a:r>
              <a:rPr dirty="0"/>
              <a:t> </a:t>
            </a:r>
            <a:r>
              <a:rPr dirty="0" err="1"/>
              <a:t>대대로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절기로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드려야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805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a day you are to commemorate;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generations to come you shall celebrate it as a festival to the LORD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a lasting ordinance.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307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7일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누룩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먹어야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첫째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누룩을</a:t>
            </a:r>
            <a:r>
              <a:rPr dirty="0"/>
              <a:t> </a:t>
            </a:r>
            <a:r>
              <a:rPr dirty="0" err="1"/>
              <a:t>치우도록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첫째</a:t>
            </a:r>
            <a:r>
              <a:rPr dirty="0"/>
              <a:t> </a:t>
            </a:r>
            <a:r>
              <a:rPr dirty="0" err="1"/>
              <a:t>날부터</a:t>
            </a:r>
            <a:r>
              <a:rPr dirty="0"/>
              <a:t> </a:t>
            </a:r>
            <a:r>
              <a:rPr dirty="0" err="1"/>
              <a:t>일곱째</a:t>
            </a:r>
            <a:r>
              <a:rPr dirty="0"/>
              <a:t> </a:t>
            </a:r>
            <a:r>
              <a:rPr dirty="0" err="1"/>
              <a:t>날까지</a:t>
            </a:r>
            <a:r>
              <a:rPr dirty="0"/>
              <a:t> </a:t>
            </a:r>
            <a:r>
              <a:rPr dirty="0" err="1"/>
              <a:t>누룩</a:t>
            </a:r>
            <a:r>
              <a:rPr dirty="0"/>
              <a:t> 든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먹는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이스라엘에서</a:t>
            </a:r>
            <a:r>
              <a:rPr dirty="0"/>
              <a:t> </a:t>
            </a:r>
            <a:r>
              <a:rPr dirty="0" err="1"/>
              <a:t>끊어지게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7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seven days you are to eat bread made without yeast.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first day remove the yeast from your houses,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whoever eats anything with yeast in it from the first day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the seventh must be cut off from Israel.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966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첫째</a:t>
            </a:r>
            <a:r>
              <a:rPr dirty="0"/>
              <a:t> 날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모임을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일곱째</a:t>
            </a:r>
            <a:r>
              <a:rPr dirty="0"/>
              <a:t> </a:t>
            </a:r>
            <a:r>
              <a:rPr dirty="0" err="1"/>
              <a:t>날에도</a:t>
            </a:r>
            <a:r>
              <a:rPr dirty="0"/>
              <a:t> </a:t>
            </a:r>
            <a:r>
              <a:rPr dirty="0" err="1"/>
              <a:t>갖도록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7일 </a:t>
            </a:r>
            <a:r>
              <a:rPr dirty="0" err="1"/>
              <a:t>동안에는</a:t>
            </a:r>
            <a:r>
              <a:rPr dirty="0"/>
              <a:t> </a:t>
            </a:r>
            <a:r>
              <a:rPr dirty="0" err="1"/>
              <a:t>일하지</a:t>
            </a:r>
            <a:r>
              <a:rPr dirty="0"/>
              <a:t> </a:t>
            </a:r>
            <a:r>
              <a:rPr dirty="0" err="1"/>
              <a:t>말도록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 단,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음식</a:t>
            </a:r>
            <a:r>
              <a:rPr dirty="0"/>
              <a:t> </a:t>
            </a:r>
            <a:r>
              <a:rPr dirty="0" err="1"/>
              <a:t>장만하는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좋다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261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first day hold a sacred assembly, and another one on the seventh day.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 work at all on these days, except to prepare food for everyone to eat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that is all you may do.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968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무교절을</a:t>
            </a:r>
            <a:r>
              <a:rPr dirty="0"/>
              <a:t> </a:t>
            </a:r>
            <a:r>
              <a:rPr dirty="0" err="1"/>
              <a:t>지키도록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이날에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세대는</a:t>
            </a:r>
            <a:r>
              <a:rPr dirty="0"/>
              <a:t> </a:t>
            </a:r>
            <a:r>
              <a:rPr dirty="0" err="1"/>
              <a:t>이날을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규례로</a:t>
            </a:r>
            <a:r>
              <a:rPr dirty="0"/>
              <a:t> </a:t>
            </a:r>
            <a:r>
              <a:rPr dirty="0" err="1"/>
              <a:t>삼으라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82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"Celebrate the Feast of Unleavened Bread,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it was on this very day that I brought your divisions out of Egypt.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Celebrate this day as a lasting ordinance for the generations to come.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첫째 달 14일 저녁부터 21일 저녁까지 너희는 누룩 없는 빵을 먹어야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030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first month you are to eat bread made without yeast,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evening of the fourteenth day until the evening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twenty-first day.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그 7일 </a:t>
            </a:r>
            <a:r>
              <a:rPr dirty="0" err="1"/>
              <a:t>동안에는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누룩이</a:t>
            </a:r>
            <a:r>
              <a:rPr dirty="0"/>
              <a:t> </a:t>
            </a:r>
            <a:r>
              <a:rPr dirty="0" err="1"/>
              <a:t>발견돼서는</a:t>
            </a:r>
            <a:r>
              <a:rPr dirty="0"/>
              <a:t> 안 </a:t>
            </a:r>
            <a:r>
              <a:rPr dirty="0" err="1"/>
              <a:t>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누룩</a:t>
            </a:r>
            <a:r>
              <a:rPr dirty="0"/>
              <a:t> 든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먹는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사람이든</a:t>
            </a:r>
            <a:r>
              <a:rPr dirty="0"/>
              <a:t> </a:t>
            </a:r>
            <a:r>
              <a:rPr dirty="0" err="1"/>
              <a:t>본토</a:t>
            </a:r>
            <a:r>
              <a:rPr dirty="0"/>
              <a:t> </a:t>
            </a:r>
            <a:r>
              <a:rPr dirty="0" err="1"/>
              <a:t>사람이든</a:t>
            </a:r>
            <a:r>
              <a:rPr dirty="0"/>
              <a:t> </a:t>
            </a:r>
            <a:r>
              <a:rPr dirty="0" err="1"/>
              <a:t>상관없이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회중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끊어지게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106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seven days no yeast is to be found in your houses.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whoever eats anything with yeast in it must be cut off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community of Israel, whether he is an alien or native-born.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“이 달이 너희에게 첫 달, 곧 한 해의 첫 달이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"This month is to be for you the first month, the first month of your year.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누룩 든 것은 어떤 것도 먹지 말라. 너희가 있는 곳마다 누룩 없는 빵을 먹어야 한다.”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545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Eat nothing made with yeast. Wherever you live,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must eat unleavened bread."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76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장로들을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가족을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골라</a:t>
            </a:r>
            <a:r>
              <a:rPr dirty="0"/>
              <a:t> </a:t>
            </a:r>
            <a:r>
              <a:rPr dirty="0" err="1"/>
              <a:t>유월절</a:t>
            </a:r>
            <a:r>
              <a:rPr dirty="0"/>
              <a:t> </a:t>
            </a:r>
            <a:r>
              <a:rPr dirty="0" err="1"/>
              <a:t>제물로</a:t>
            </a:r>
            <a:r>
              <a:rPr dirty="0"/>
              <a:t> </a:t>
            </a:r>
            <a:r>
              <a:rPr dirty="0" err="1"/>
              <a:t>삼으라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3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summoned all the elders of Israel and said to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at once and select the animals for your families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slaughter the Passover lamb.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대야에</a:t>
            </a:r>
            <a:r>
              <a:rPr dirty="0"/>
              <a:t> </a:t>
            </a:r>
            <a:r>
              <a:rPr dirty="0" err="1"/>
              <a:t>담은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우슬초</a:t>
            </a:r>
            <a:r>
              <a:rPr dirty="0"/>
              <a:t> 한 </a:t>
            </a:r>
            <a:r>
              <a:rPr dirty="0" err="1"/>
              <a:t>묶음으로</a:t>
            </a:r>
            <a:r>
              <a:rPr dirty="0"/>
              <a:t> </a:t>
            </a:r>
            <a:r>
              <a:rPr dirty="0" err="1"/>
              <a:t>찍어서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문틀의</a:t>
            </a:r>
            <a:r>
              <a:rPr dirty="0"/>
              <a:t> </a:t>
            </a:r>
            <a:r>
              <a:rPr dirty="0" err="1"/>
              <a:t>양쪽과</a:t>
            </a:r>
            <a:r>
              <a:rPr dirty="0"/>
              <a:t> </a:t>
            </a:r>
            <a:r>
              <a:rPr dirty="0" err="1"/>
              <a:t>위쪽에</a:t>
            </a:r>
            <a:r>
              <a:rPr dirty="0"/>
              <a:t> </a:t>
            </a:r>
            <a:r>
              <a:rPr dirty="0" err="1"/>
              <a:t>바르도록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한 </a:t>
            </a:r>
            <a:r>
              <a:rPr dirty="0" err="1"/>
              <a:t>사람이라도</a:t>
            </a:r>
            <a:r>
              <a:rPr dirty="0"/>
              <a:t> </a:t>
            </a:r>
            <a:r>
              <a:rPr dirty="0" err="1"/>
              <a:t>아침이</a:t>
            </a:r>
            <a:r>
              <a:rPr dirty="0"/>
              <a:t> </a:t>
            </a:r>
            <a:r>
              <a:rPr dirty="0" err="1"/>
              <a:t>되기</a:t>
            </a:r>
            <a:r>
              <a:rPr dirty="0"/>
              <a:t> </a:t>
            </a:r>
            <a:r>
              <a:rPr dirty="0" err="1"/>
              <a:t>전에는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집 </a:t>
            </a:r>
            <a:r>
              <a:rPr dirty="0" err="1"/>
              <a:t>문밖에</a:t>
            </a:r>
            <a:r>
              <a:rPr dirty="0"/>
              <a:t> </a:t>
            </a:r>
            <a:r>
              <a:rPr dirty="0" err="1"/>
              <a:t>나가면</a:t>
            </a:r>
            <a:r>
              <a:rPr dirty="0"/>
              <a:t> 안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91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a bunch of hyssop, dip it into the blood in the basin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some of the blood on the top and on both sides of the doorframe.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one of you shall go out the door of his house until morning.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이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지나가시면서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문틀</a:t>
            </a:r>
            <a:r>
              <a:rPr dirty="0"/>
              <a:t> </a:t>
            </a:r>
            <a:r>
              <a:rPr dirty="0" err="1"/>
              <a:t>위쪽과</a:t>
            </a:r>
            <a:r>
              <a:rPr dirty="0"/>
              <a:t> </a:t>
            </a:r>
            <a:r>
              <a:rPr dirty="0" err="1"/>
              <a:t>양쪽에</a:t>
            </a:r>
            <a:r>
              <a:rPr dirty="0"/>
              <a:t> </a:t>
            </a:r>
            <a:r>
              <a:rPr dirty="0" err="1"/>
              <a:t>피가</a:t>
            </a:r>
            <a:r>
              <a:rPr dirty="0"/>
              <a:t> </a:t>
            </a:r>
            <a:r>
              <a:rPr dirty="0" err="1"/>
              <a:t>발라져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그냥</a:t>
            </a:r>
            <a:r>
              <a:rPr dirty="0"/>
              <a:t> </a:t>
            </a:r>
            <a:r>
              <a:rPr dirty="0" err="1"/>
              <a:t>지나가실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죽음이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들어가지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43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LORD goes through the land to strike down the Egyptians,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see the blood on the top and sides of the doorframe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pass over that doorway, and he will not permit the destroyer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enter your houses and strike you down.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그러니 이것을 너희와 너희 자손들을 위해 영원한 규례로 지켜야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"Obey these instructions as a lasting ordinance for you and your descendants.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그리고 너희가 여호와께서 약속으로 주실 그 땅에 들어가면 이 예식을 지키도록 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80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enter the land that the LORD will give you as he promised,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observe this ceremony.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그래서 너희 자녀들이 ‘이 예식이 무슨 뜻입니까?’라고 물으면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when your children ask you, `What does this ceremony mean to you?'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37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‘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유월절</a:t>
            </a:r>
            <a:r>
              <a:rPr dirty="0"/>
              <a:t> </a:t>
            </a:r>
            <a:r>
              <a:rPr dirty="0" err="1"/>
              <a:t>제사다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치실</a:t>
            </a:r>
            <a:r>
              <a:rPr dirty="0"/>
              <a:t> 때 </a:t>
            </a:r>
            <a:r>
              <a:rPr dirty="0" err="1"/>
              <a:t>이집트에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넘어가셔서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집들을</a:t>
            </a:r>
            <a:r>
              <a:rPr dirty="0"/>
              <a:t> </a:t>
            </a:r>
            <a:r>
              <a:rPr dirty="0" err="1"/>
              <a:t>구원하셨다’라고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주라</a:t>
            </a:r>
            <a:r>
              <a:rPr dirty="0"/>
              <a:t>.” </a:t>
            </a: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절하고</a:t>
            </a:r>
            <a:r>
              <a:rPr dirty="0"/>
              <a:t> </a:t>
            </a:r>
            <a:r>
              <a:rPr dirty="0" err="1"/>
              <a:t>경배를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66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tell them, `It is the Passover sacrifice to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passed over the houses of the Israelites in Egypt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spared our homes when he struck down the Egyptians.'"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people bowed down and worshiped.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이스라엘 백성들은 가서 여호와께서 모세와 아론에게 명령하신 그대로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Israelites did just what the LORD commanded Moses and Aaron.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드디어</a:t>
            </a:r>
            <a:r>
              <a:rPr dirty="0"/>
              <a:t> </a:t>
            </a:r>
            <a:r>
              <a:rPr dirty="0" err="1"/>
              <a:t>한밤중이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난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치시되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왕좌에</a:t>
            </a:r>
            <a:r>
              <a:rPr dirty="0"/>
              <a:t> </a:t>
            </a:r>
            <a:r>
              <a:rPr dirty="0" err="1"/>
              <a:t>앉은</a:t>
            </a:r>
            <a:r>
              <a:rPr dirty="0"/>
              <a:t> </a:t>
            </a: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맏아들로부터</a:t>
            </a:r>
            <a:r>
              <a:rPr dirty="0"/>
              <a:t> </a:t>
            </a:r>
            <a:r>
              <a:rPr dirty="0" err="1"/>
              <a:t>감옥에</a:t>
            </a:r>
            <a:r>
              <a:rPr dirty="0"/>
              <a:t> </a:t>
            </a:r>
            <a:r>
              <a:rPr dirty="0" err="1"/>
              <a:t>갇혀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죄수의</a:t>
            </a:r>
            <a:r>
              <a:rPr dirty="0"/>
              <a:t> </a:t>
            </a:r>
            <a:r>
              <a:rPr dirty="0" err="1"/>
              <a:t>맏아들까지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가축들의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난 </a:t>
            </a:r>
            <a:r>
              <a:rPr dirty="0" err="1"/>
              <a:t>것을</a:t>
            </a:r>
            <a:r>
              <a:rPr dirty="0"/>
              <a:t> 다 </a:t>
            </a:r>
            <a:r>
              <a:rPr dirty="0" err="1"/>
              <a:t>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72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midnight the LORD struck down all the firstborn in Egypt,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firstborn of Pharaoh, who sat on the throne,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firstborn of the prisoner, who was in the dungeon,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firstborn of all the livestock as well.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476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온 </a:t>
            </a:r>
            <a:r>
              <a:rPr dirty="0" err="1"/>
              <a:t>회중에게</a:t>
            </a:r>
            <a:r>
              <a:rPr dirty="0"/>
              <a:t> </a:t>
            </a:r>
            <a:r>
              <a:rPr dirty="0" err="1"/>
              <a:t>말하라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달 10일에 각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가족을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양 한 </a:t>
            </a:r>
            <a:r>
              <a:rPr dirty="0" err="1"/>
              <a:t>마리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한 </a:t>
            </a:r>
            <a:r>
              <a:rPr dirty="0" err="1"/>
              <a:t>집에</a:t>
            </a:r>
            <a:r>
              <a:rPr dirty="0"/>
              <a:t> 한 </a:t>
            </a:r>
            <a:r>
              <a:rPr dirty="0" err="1"/>
              <a:t>마리씩</a:t>
            </a:r>
            <a:r>
              <a:rPr dirty="0"/>
              <a:t> </a:t>
            </a:r>
            <a:r>
              <a:rPr dirty="0" err="1"/>
              <a:t>잡도록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316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Tell the whole community of Israel that on the tenth day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this month each man is to take a lamb for his family,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for each household.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바로와</a:t>
            </a:r>
            <a:r>
              <a:rPr dirty="0"/>
              <a:t> 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신하들과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한밤중에</a:t>
            </a:r>
            <a:r>
              <a:rPr dirty="0"/>
              <a:t> </a:t>
            </a:r>
            <a:r>
              <a:rPr dirty="0" err="1"/>
              <a:t>일어났고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이집트가</a:t>
            </a:r>
            <a:r>
              <a:rPr dirty="0"/>
              <a:t> </a:t>
            </a:r>
            <a:r>
              <a:rPr dirty="0" err="1"/>
              <a:t>곡소리로</a:t>
            </a:r>
            <a:r>
              <a:rPr dirty="0"/>
              <a:t> </a:t>
            </a:r>
            <a:r>
              <a:rPr dirty="0" err="1"/>
              <a:t>떠나갈</a:t>
            </a:r>
            <a:r>
              <a:rPr dirty="0"/>
              <a:t> </a:t>
            </a:r>
            <a:r>
              <a:rPr dirty="0" err="1"/>
              <a:t>듯했습니다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집이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없었기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795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Pharaoh and all his officials and all the Egyptians got up during the night,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was loud wailing in Egypt,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there was not a house without someone dead.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528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바로가</a:t>
            </a:r>
            <a:r>
              <a:rPr dirty="0"/>
              <a:t> </a:t>
            </a:r>
            <a:r>
              <a:rPr dirty="0" err="1"/>
              <a:t>밤중에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내 </a:t>
            </a:r>
            <a:r>
              <a:rPr dirty="0" err="1"/>
              <a:t>백성들에게서</a:t>
            </a:r>
            <a:r>
              <a:rPr dirty="0"/>
              <a:t> </a:t>
            </a:r>
            <a:r>
              <a:rPr dirty="0" err="1"/>
              <a:t>떠나라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경배하라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33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During the night Pharaoh summoned Moses and Aaron and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"Up! Leave my people, you and the Israelites!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Go, worship the LORD as you have requested.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너희 말대로 너희 양들과 다른 가축들도 다 가져가라. 그리고 나를 위해 축복해 주라.”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Take your flocks and herds, as you have said, and go. And also bless me."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47896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떠나지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다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될지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/>
              <a:t>!” </a:t>
            </a: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빨리</a:t>
            </a:r>
            <a:r>
              <a:rPr dirty="0"/>
              <a:t> 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줄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간곡히</a:t>
            </a:r>
            <a:r>
              <a:rPr dirty="0"/>
              <a:t> </a:t>
            </a:r>
            <a:r>
              <a:rPr dirty="0" err="1"/>
              <a:t>부탁하며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36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Egyptians urged the people to hurry and leave the country.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otherwise," they said, "we will all die!"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0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누룩을</a:t>
            </a:r>
            <a:r>
              <a:rPr dirty="0"/>
              <a:t> </a:t>
            </a:r>
            <a:r>
              <a:rPr dirty="0" err="1"/>
              <a:t>섞지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반죽을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그릇에</a:t>
            </a:r>
            <a:r>
              <a:rPr dirty="0"/>
              <a:t> </a:t>
            </a:r>
            <a:r>
              <a:rPr dirty="0" err="1"/>
              <a:t>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보자기에</a:t>
            </a:r>
            <a:r>
              <a:rPr dirty="0"/>
              <a:t> </a:t>
            </a:r>
            <a:r>
              <a:rPr dirty="0" err="1"/>
              <a:t>싸서</a:t>
            </a:r>
            <a:r>
              <a:rPr dirty="0"/>
              <a:t> </a:t>
            </a:r>
            <a:r>
              <a:rPr dirty="0" err="1"/>
              <a:t>어깨에</a:t>
            </a:r>
            <a:r>
              <a:rPr dirty="0"/>
              <a:t> </a:t>
            </a:r>
            <a:r>
              <a:rPr dirty="0" err="1"/>
              <a:t>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02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people took their dough before the yeast was added,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carried it on their shoulders in kneading troughs wrapped in clothing.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은 </a:t>
            </a:r>
            <a:r>
              <a:rPr dirty="0" err="1"/>
              <a:t>패물과</a:t>
            </a:r>
            <a:r>
              <a:rPr dirty="0"/>
              <a:t> 금 </a:t>
            </a:r>
            <a:r>
              <a:rPr dirty="0" err="1"/>
              <a:t>패물과</a:t>
            </a:r>
            <a:r>
              <a:rPr dirty="0"/>
              <a:t> </a:t>
            </a:r>
            <a:r>
              <a:rPr dirty="0" err="1"/>
              <a:t>옷가지를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64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did as Moses instructed and asked the Egyptians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articles of silver and gold and for clothing.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377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호의를</a:t>
            </a:r>
            <a:r>
              <a:rPr dirty="0"/>
              <a:t> </a:t>
            </a:r>
            <a:r>
              <a:rPr dirty="0" err="1"/>
              <a:t>베풀게</a:t>
            </a:r>
            <a:r>
              <a:rPr dirty="0"/>
              <a:t> </a:t>
            </a:r>
            <a:r>
              <a:rPr dirty="0" err="1"/>
              <a:t>하셨기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요구하는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내주었습니다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털었습니다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420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had made the Egyptians favorably disposed toward the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gave them what they asked for; so they plundered the Egyptians.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38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라암셋에서</a:t>
            </a:r>
            <a:r>
              <a:rPr dirty="0"/>
              <a:t> </a:t>
            </a:r>
            <a:r>
              <a:rPr dirty="0" err="1"/>
              <a:t>숙곳까지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여자들과</a:t>
            </a:r>
            <a:r>
              <a:rPr dirty="0"/>
              <a:t> </a:t>
            </a:r>
            <a:r>
              <a:rPr dirty="0" err="1"/>
              <a:t>아이들을</a:t>
            </a:r>
            <a:r>
              <a:rPr dirty="0"/>
              <a:t> </a:t>
            </a:r>
            <a:r>
              <a:rPr dirty="0" err="1"/>
              <a:t>제외하고</a:t>
            </a:r>
            <a:r>
              <a:rPr dirty="0"/>
              <a:t> </a:t>
            </a:r>
            <a:r>
              <a:rPr dirty="0" err="1"/>
              <a:t>남자들만</a:t>
            </a:r>
            <a:r>
              <a:rPr dirty="0"/>
              <a:t> 약 60만 </a:t>
            </a:r>
            <a:r>
              <a:rPr dirty="0" err="1"/>
              <a:t>명이었습니다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207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journeyed from Rameses to Succoth.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were about six hundred thousand men on foot,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besides women and children.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종족들도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나갔습니다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양 </a:t>
            </a:r>
            <a:r>
              <a:rPr dirty="0" err="1"/>
              <a:t>떼와</a:t>
            </a:r>
            <a:r>
              <a:rPr dirty="0"/>
              <a:t> 소 </a:t>
            </a:r>
            <a:r>
              <a:rPr dirty="0" err="1"/>
              <a:t>떼도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많았습니다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535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other people went up with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well as large droves of livestock, both flocks and herds.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반죽으로</a:t>
            </a:r>
            <a:r>
              <a:rPr dirty="0"/>
              <a:t> </a:t>
            </a:r>
            <a:r>
              <a:rPr dirty="0" err="1"/>
              <a:t>누룩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구웠습니다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반죽에</a:t>
            </a:r>
            <a:r>
              <a:rPr dirty="0"/>
              <a:t> </a:t>
            </a:r>
            <a:r>
              <a:rPr dirty="0" err="1"/>
              <a:t>누룩이</a:t>
            </a:r>
            <a:r>
              <a:rPr dirty="0"/>
              <a:t> </a:t>
            </a:r>
            <a:r>
              <a:rPr dirty="0" err="1"/>
              <a:t>없었던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쫓겨나서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준비할</a:t>
            </a:r>
            <a:r>
              <a:rPr dirty="0"/>
              <a:t> </a:t>
            </a:r>
            <a:r>
              <a:rPr dirty="0" err="1"/>
              <a:t>시간이</a:t>
            </a:r>
            <a:r>
              <a:rPr dirty="0"/>
              <a:t> </a:t>
            </a:r>
            <a:r>
              <a:rPr dirty="0" err="1"/>
              <a:t>없었기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28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dough they had brought from Egypt,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baked cakes of unleavened bread. The dough was without yeast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had been driven out of Egypt and did not have time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prepare food for themselves.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884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양 한 </a:t>
            </a:r>
            <a:r>
              <a:rPr dirty="0" err="1"/>
              <a:t>마리에</a:t>
            </a:r>
            <a:r>
              <a:rPr dirty="0"/>
              <a:t> </a:t>
            </a:r>
            <a:r>
              <a:rPr dirty="0" err="1"/>
              <a:t>비해</a:t>
            </a:r>
            <a:r>
              <a:rPr dirty="0"/>
              <a:t> </a:t>
            </a:r>
            <a:r>
              <a:rPr dirty="0" err="1"/>
              <a:t>식구가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적으면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수에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가까운</a:t>
            </a:r>
            <a:r>
              <a:rPr dirty="0"/>
              <a:t> </a:t>
            </a:r>
            <a:r>
              <a:rPr dirty="0" err="1"/>
              <a:t>이웃을</a:t>
            </a:r>
            <a:r>
              <a:rPr dirty="0"/>
              <a:t> </a:t>
            </a:r>
            <a:r>
              <a:rPr dirty="0" err="1"/>
              <a:t>데려오도록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각자가</a:t>
            </a:r>
            <a:r>
              <a:rPr dirty="0"/>
              <a:t> </a:t>
            </a:r>
            <a:r>
              <a:rPr dirty="0" err="1"/>
              <a:t>먹는</a:t>
            </a:r>
            <a:r>
              <a:rPr dirty="0"/>
              <a:t> </a:t>
            </a:r>
            <a:r>
              <a:rPr dirty="0" err="1"/>
              <a:t>양에</a:t>
            </a:r>
            <a:r>
              <a:rPr dirty="0"/>
              <a:t> </a:t>
            </a:r>
            <a:r>
              <a:rPr dirty="0" err="1"/>
              <a:t>맞추어</a:t>
            </a:r>
            <a:r>
              <a:rPr dirty="0"/>
              <a:t> </a:t>
            </a:r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수를</a:t>
            </a:r>
            <a:r>
              <a:rPr dirty="0"/>
              <a:t> </a:t>
            </a:r>
            <a:r>
              <a:rPr dirty="0" err="1"/>
              <a:t>계산하도록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197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 household is too small for a whole lamb, they must share one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their nearest neighbor, having taken into account the number of people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are. You are to determine the amount of lamb needed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accordance with what each person will eat.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이스라엘 백성들이 이집트에서 살았던 기간은 430년이었습니다.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Now the length of time the Israelite people lived in Egypt was 430 years.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그 430년이 끝나는 바로 그날에 여호와의 모든 군대는 이집트를 떠났습니다.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At the end of the 430 years, to the very day, all the LORD's divisions left Egypt.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992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/>
              <a:t>이 </a:t>
            </a:r>
            <a:r>
              <a:rPr dirty="0" err="1"/>
              <a:t>밤은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나오게</a:t>
            </a:r>
            <a:r>
              <a:rPr dirty="0"/>
              <a:t> </a:t>
            </a:r>
            <a:r>
              <a:rPr dirty="0" err="1"/>
              <a:t>하시기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지키신</a:t>
            </a:r>
            <a:r>
              <a:rPr dirty="0"/>
              <a:t> </a:t>
            </a:r>
            <a:r>
              <a:rPr dirty="0" err="1"/>
              <a:t>밤입니다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이 </a:t>
            </a:r>
            <a:r>
              <a:rPr dirty="0" err="1"/>
              <a:t>밤은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대대로</a:t>
            </a:r>
            <a:r>
              <a:rPr dirty="0"/>
              <a:t> </a:t>
            </a:r>
            <a:r>
              <a:rPr dirty="0" err="1"/>
              <a:t>지켜야</a:t>
            </a:r>
            <a:r>
              <a:rPr dirty="0"/>
              <a:t> 할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13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LORD kept vigil that night to bring them out of Egypt,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this night all the Israelites are to keep vigil to honor the LORD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generations to come.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54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유월절</a:t>
            </a:r>
            <a:r>
              <a:rPr dirty="0"/>
              <a:t> </a:t>
            </a:r>
            <a:r>
              <a:rPr dirty="0" err="1"/>
              <a:t>규례다</a:t>
            </a:r>
            <a:r>
              <a:rPr dirty="0"/>
              <a:t>.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유월절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61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Moses and Aaron,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"These are the regulations for the Passover: "No foreigner is to eat of it.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너희가 돈 주고 산 종은 할례를 받은 후에야 먹을 수 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Any slave you have bought may eat of it after you have circumcised him,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잠시 와서 머무르는 사람이나 고용한 일꾼은 먹어서는 안 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a temporary resident and a hired worker may not eat of it.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809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한 </a:t>
            </a:r>
            <a:r>
              <a:rPr dirty="0" err="1"/>
              <a:t>집에서만</a:t>
            </a:r>
            <a:r>
              <a:rPr dirty="0"/>
              <a:t> </a:t>
            </a:r>
            <a:r>
              <a:rPr dirty="0" err="1"/>
              <a:t>먹어야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고기를</a:t>
            </a:r>
            <a:r>
              <a:rPr dirty="0"/>
              <a:t> </a:t>
            </a:r>
            <a:r>
              <a:rPr dirty="0" err="1"/>
              <a:t>조금이라도</a:t>
            </a:r>
            <a:r>
              <a:rPr dirty="0"/>
              <a:t> 집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나가지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r>
              <a:rPr dirty="0" err="1"/>
              <a:t>뼈를</a:t>
            </a:r>
            <a:r>
              <a:rPr dirty="0"/>
              <a:t> </a:t>
            </a:r>
            <a:r>
              <a:rPr dirty="0" err="1"/>
              <a:t>부러뜨려서도</a:t>
            </a:r>
            <a:r>
              <a:rPr dirty="0"/>
              <a:t> 안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17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"It must be eaten inside one house;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none of the meat outside the house. Do not break any of the bones.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이스라엘 온 회중이 이것을 지켜야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whole community of Israel must celebrate it.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0889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유월절을</a:t>
            </a:r>
            <a:r>
              <a:rPr dirty="0"/>
              <a:t> </a:t>
            </a:r>
            <a:r>
              <a:rPr dirty="0" err="1"/>
              <a:t>지키려면</a:t>
            </a:r>
            <a:r>
              <a:rPr dirty="0"/>
              <a:t> 그 </a:t>
            </a:r>
            <a:r>
              <a:rPr dirty="0" err="1"/>
              <a:t>집안의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남자가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다 </a:t>
            </a:r>
            <a:r>
              <a:rPr dirty="0" err="1"/>
              <a:t>할례를</a:t>
            </a:r>
            <a:r>
              <a:rPr dirty="0"/>
              <a:t> </a:t>
            </a:r>
            <a:r>
              <a:rPr dirty="0" err="1"/>
              <a:t>받아야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r>
              <a:rPr dirty="0" err="1"/>
              <a:t>그렇게</a:t>
            </a:r>
            <a:r>
              <a:rPr dirty="0"/>
              <a:t> 한 </a:t>
            </a:r>
            <a:r>
              <a:rPr dirty="0" err="1"/>
              <a:t>후에야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나아와</a:t>
            </a:r>
            <a:r>
              <a:rPr dirty="0"/>
              <a:t> </a:t>
            </a:r>
            <a:r>
              <a:rPr dirty="0" err="1"/>
              <a:t>유월절을</a:t>
            </a:r>
            <a:r>
              <a:rPr dirty="0"/>
              <a:t> </a:t>
            </a:r>
            <a:r>
              <a:rPr dirty="0" err="1"/>
              <a:t>지키고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그 땅에서 태어난 사람처럼 될 수 있다</a:t>
            </a:r>
            <a:r>
              <a:rPr lang="en-US" altLang="ko-KR" dirty="0"/>
              <a:t>.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할례 없는 사람은 유월절 양을 먹지 못하기 때문이다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466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 alien living among you who wants to celebrate the LORD's Passover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must have all the males in his household circumcised; then he may take part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one born in the land. No uncircumcised male may eat of it.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49</a:t>
            </a:r>
            <a:br/>
            <a:r>
              <a:t>본토 사람이나 너희 가운데에 사는 이방 사람에게 똑같은 법이 적용된다.”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same law applies to the native-born and to the alien living among you."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363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양은</a:t>
            </a:r>
            <a:r>
              <a:rPr dirty="0"/>
              <a:t> 흠 </a:t>
            </a:r>
            <a:r>
              <a:rPr dirty="0" err="1"/>
              <a:t>없는</a:t>
            </a:r>
            <a:r>
              <a:rPr dirty="0"/>
              <a:t> 1년 된 </a:t>
            </a:r>
            <a:r>
              <a:rPr dirty="0" err="1"/>
              <a:t>수컷이어야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양이나</a:t>
            </a:r>
            <a:r>
              <a:rPr dirty="0"/>
              <a:t> </a:t>
            </a:r>
            <a:r>
              <a:rPr dirty="0" err="1"/>
              <a:t>염소</a:t>
            </a:r>
            <a:r>
              <a:rPr dirty="0"/>
              <a:t> </a:t>
            </a:r>
            <a:r>
              <a:rPr dirty="0" err="1"/>
              <a:t>중에서</a:t>
            </a:r>
            <a:r>
              <a:rPr dirty="0"/>
              <a:t> </a:t>
            </a:r>
            <a:r>
              <a:rPr dirty="0" err="1"/>
              <a:t>고르도록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73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animals you choose must be year-old males without defect,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may take them from the sheep or the goats.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50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아론에게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한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All the Israelites did just what the LORD had commanded Moses and Aaron.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51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이날에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부대별로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67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that very day the LORD brought the Israelites out of Egypt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their divisions.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그것을 이 달 14일까지 잘 간직하고 있다가 이스라엘 온 회중이 저녁 무렵에 잡도록 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714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care of them until the fourteenth day of the month,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all the people of the community of Israel must slaughter them at twilight.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그러고는</a:t>
            </a:r>
            <a:r>
              <a:rPr dirty="0"/>
              <a:t> 그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얼마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먹는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문틀</a:t>
            </a:r>
            <a:r>
              <a:rPr dirty="0"/>
              <a:t> </a:t>
            </a:r>
            <a:r>
              <a:rPr dirty="0" err="1"/>
              <a:t>양쪽과</a:t>
            </a:r>
            <a:r>
              <a:rPr dirty="0"/>
              <a:t> </a:t>
            </a:r>
            <a:r>
              <a:rPr dirty="0" err="1"/>
              <a:t>위쪽에</a:t>
            </a:r>
            <a:r>
              <a:rPr dirty="0"/>
              <a:t> </a:t>
            </a:r>
            <a:r>
              <a:rPr dirty="0" err="1"/>
              <a:t>바르도록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318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are to take some of the blood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it on the sides and tops of the doorframes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houses where they eat the lambs.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바로 그날 밤에 그들은 불에 구운 고기와 쓴 나물과 누룩 없는 빵을 먹어야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74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same night they are to eat the meat roasted over the fire,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 with bitter herbs, and bread made without yeast.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26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날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먹거나</a:t>
            </a:r>
            <a:r>
              <a:rPr dirty="0"/>
              <a:t> </a:t>
            </a:r>
            <a:r>
              <a:rPr dirty="0" err="1"/>
              <a:t>삶아서</a:t>
            </a:r>
            <a:r>
              <a:rPr dirty="0"/>
              <a:t>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구워서</a:t>
            </a:r>
            <a:r>
              <a:rPr dirty="0"/>
              <a:t> </a:t>
            </a:r>
            <a:r>
              <a:rPr dirty="0" err="1"/>
              <a:t>먹어야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머리와</a:t>
            </a:r>
            <a:r>
              <a:rPr dirty="0"/>
              <a:t> </a:t>
            </a:r>
            <a:r>
              <a:rPr dirty="0" err="1"/>
              <a:t>다리와</a:t>
            </a:r>
            <a:r>
              <a:rPr dirty="0"/>
              <a:t> </a:t>
            </a:r>
            <a:r>
              <a:rPr dirty="0" err="1"/>
              <a:t>내장도</a:t>
            </a:r>
            <a:r>
              <a:rPr dirty="0"/>
              <a:t> </a:t>
            </a:r>
            <a:r>
              <a:rPr dirty="0" err="1"/>
              <a:t>마찬가지다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48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eat the meat raw or cooked in water, but roast it over the fire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head, legs and inner parts.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2741</Words>
  <Application>Microsoft Office PowerPoint</Application>
  <PresentationFormat>와이드스크린</PresentationFormat>
  <Paragraphs>270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2022-09-16T16:14:53Z</dcterms:modified>
</cp:coreProperties>
</file>