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너희는 매년 정해진 때에 이 규례를 지켜야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must keep this ordinance at the appointed time year after year.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맹세로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인도해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24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"After the LORD brings you into the land of the Canaanites and gives it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promised on oath to you and your forefathers,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태에서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난 </a:t>
            </a:r>
            <a:r>
              <a:rPr dirty="0" err="1"/>
              <a:t>것을</a:t>
            </a:r>
            <a:r>
              <a:rPr dirty="0"/>
              <a:t> 다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가축들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난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61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give over to the LORD the first offspring of every womb.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firstborn males of your livestock belong to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처음</a:t>
            </a:r>
            <a:r>
              <a:rPr dirty="0"/>
              <a:t> 난 </a:t>
            </a:r>
            <a:r>
              <a:rPr dirty="0" err="1"/>
              <a:t>나귀는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양으로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치르도록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치르지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경우에는</a:t>
            </a:r>
            <a:r>
              <a:rPr dirty="0"/>
              <a:t> 그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부러뜨리라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맏아들을</a:t>
            </a:r>
            <a:r>
              <a:rPr dirty="0"/>
              <a:t> </a:t>
            </a:r>
            <a:r>
              <a:rPr dirty="0" err="1"/>
              <a:t>위해서도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치러야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0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Redeem with a lamb every firstborn donkey, but if you do not redeem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break its neck. Redeem every firstborn among your sons.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990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‘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뜻입니까</a:t>
            </a:r>
            <a:r>
              <a:rPr dirty="0"/>
              <a:t>?’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물으면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, </a:t>
            </a:r>
            <a:r>
              <a:rPr dirty="0" err="1"/>
              <a:t>종살이하던</a:t>
            </a:r>
            <a:r>
              <a:rPr dirty="0"/>
              <a:t> 그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304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days to come, when your son asks you, `What does this mean?' say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`With a mighty hand the LORD brought us out of Egypt, out of the land of slavery.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완강하게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때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짐승이나</a:t>
            </a:r>
            <a:r>
              <a:rPr dirty="0"/>
              <a:t> 할 것 </a:t>
            </a:r>
            <a:r>
              <a:rPr dirty="0" err="1"/>
              <a:t>없이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맏아들을</a:t>
            </a:r>
            <a:r>
              <a:rPr dirty="0"/>
              <a:t> </a:t>
            </a:r>
            <a:r>
              <a:rPr dirty="0" err="1"/>
              <a:t>죽이셨다</a:t>
            </a:r>
            <a:r>
              <a:rPr dirty="0"/>
              <a:t>.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까닭에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태에서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난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수컷을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바치고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맏아들을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치르는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64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Pharaoh stubbornly refused to let us go,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 LORD killed every firstborn in Egypt, both man and animal.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why I sacrifice to the LORD the first male offspring of every womb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redeem each of my firstborn sons.'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표시가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이마에</a:t>
            </a:r>
            <a:r>
              <a:rPr dirty="0"/>
              <a:t> </a:t>
            </a:r>
            <a:r>
              <a:rPr dirty="0" err="1"/>
              <a:t>상징이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손의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48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will be like a sign on your hand and a symbol on your forehead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LORD brought us out of Egypt with his mighty hand."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바로는</a:t>
            </a:r>
            <a:r>
              <a:rPr dirty="0"/>
              <a:t> 그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줄 </a:t>
            </a:r>
            <a:r>
              <a:rPr dirty="0" err="1"/>
              <a:t>수밖에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가까움에도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인도하지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‘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당하면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바뀌어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돌아갈지</a:t>
            </a:r>
            <a:r>
              <a:rPr dirty="0"/>
              <a:t> </a:t>
            </a:r>
            <a:r>
              <a:rPr dirty="0" err="1"/>
              <a:t>모른다’라고</a:t>
            </a:r>
            <a:r>
              <a:rPr dirty="0"/>
              <a:t> </a:t>
            </a:r>
            <a:r>
              <a:rPr dirty="0" err="1"/>
              <a:t>염려하셨기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Pharaoh let the people go, God did not lead them on the road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Philistine country, though that was shorter. For God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they face war, they might change their minds and return to Egypt."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그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광야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돌아</a:t>
            </a:r>
            <a:r>
              <a:rPr dirty="0"/>
              <a:t> </a:t>
            </a:r>
            <a:r>
              <a:rPr dirty="0" err="1"/>
              <a:t>홍해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향하신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땅으로부터</a:t>
            </a:r>
            <a:r>
              <a:rPr dirty="0"/>
              <a:t> </a:t>
            </a:r>
            <a:r>
              <a:rPr dirty="0" err="1"/>
              <a:t>대열을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46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God led the people around by the desert road toward the Red Sea.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went up out of Egypt armed for battle.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32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뼈를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요셉이</a:t>
            </a:r>
            <a:r>
              <a:rPr dirty="0"/>
              <a:t> </a:t>
            </a:r>
            <a:r>
              <a:rPr dirty="0" err="1"/>
              <a:t>예전에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맹세시키기를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구하러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뼈를</a:t>
            </a:r>
            <a:r>
              <a:rPr dirty="0"/>
              <a:t> </a:t>
            </a:r>
            <a:r>
              <a:rPr dirty="0" err="1"/>
              <a:t>이곳에서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나가도록</a:t>
            </a:r>
            <a:r>
              <a:rPr dirty="0"/>
              <a:t> </a:t>
            </a:r>
            <a:r>
              <a:rPr dirty="0" err="1"/>
              <a:t>하라”고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56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took the bones of Joseph with him because Joseph had made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Israel swear an oath. He had said, "God will surely come to your 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you must carry my bones up with you from this place."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처음</a:t>
            </a:r>
            <a:r>
              <a:rPr dirty="0"/>
              <a:t> 난 </a:t>
            </a:r>
            <a:r>
              <a:rPr dirty="0" err="1"/>
              <a:t>것은</a:t>
            </a:r>
            <a:r>
              <a:rPr dirty="0"/>
              <a:t> 다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짐승이든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어미의</a:t>
            </a:r>
            <a:r>
              <a:rPr dirty="0"/>
              <a:t> </a:t>
            </a:r>
            <a:r>
              <a:rPr dirty="0" err="1"/>
              <a:t>태를</a:t>
            </a:r>
            <a:r>
              <a:rPr dirty="0"/>
              <a:t> </a:t>
            </a:r>
            <a:r>
              <a:rPr dirty="0" err="1"/>
              <a:t>열고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다 내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6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"Consecrate to me every firstborn male.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offspring of every womb among the Israelites belongs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man or animal."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그들은 숙곳을 떠나 광야 끝에 있는 에담에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leaving Succoth they camped at Etham on the edge of the desert.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가시며</a:t>
            </a:r>
            <a:r>
              <a:rPr dirty="0"/>
              <a:t> </a:t>
            </a:r>
            <a:r>
              <a:rPr dirty="0" err="1"/>
              <a:t>낮에는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기둥으로</a:t>
            </a:r>
            <a:r>
              <a:rPr dirty="0"/>
              <a:t> 그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인도하시고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밤에는</a:t>
            </a:r>
            <a:r>
              <a:rPr dirty="0"/>
              <a:t> </a:t>
            </a:r>
            <a:r>
              <a:rPr dirty="0" err="1"/>
              <a:t>불기둥으로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비춰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갈 수 </a:t>
            </a:r>
            <a:r>
              <a:rPr dirty="0" err="1"/>
              <a:t>있게</a:t>
            </a:r>
            <a:r>
              <a:rPr dirty="0"/>
              <a:t> 해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4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day the LORD went ahead of them in a pillar of cloud to guide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their way and by night in a pillar of fire to give them light,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could travel by day or night.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낮에는 구름 기둥이, 밤에는 불기둥이 백성들 앞에서 사라지지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00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the pillar of cloud by day nor the pillar of fire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night left its place in front of the people.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91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이날</a:t>
            </a:r>
            <a:r>
              <a:rPr dirty="0"/>
              <a:t>, 곧 </a:t>
            </a:r>
            <a:r>
              <a:rPr dirty="0" err="1"/>
              <a:t>너희들이</a:t>
            </a:r>
            <a:r>
              <a:rPr dirty="0"/>
              <a:t> </a:t>
            </a:r>
            <a:r>
              <a:rPr dirty="0" err="1"/>
              <a:t>종살이하던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기념하라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손의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누룩이</a:t>
            </a:r>
            <a:r>
              <a:rPr dirty="0"/>
              <a:t> 든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00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said to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"Commemorate this day, the day you came out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land of slavery, because the LORD brought you out of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mighty hand. Eat nothing containing yeast.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첫째 달인 아빕 월 이날에 너희가 나왔다.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Today, in the month of Abib, you are leaving.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헷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히위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땅,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주겠다고</a:t>
            </a:r>
            <a:r>
              <a:rPr dirty="0"/>
              <a:t> </a:t>
            </a:r>
            <a:r>
              <a:rPr dirty="0" err="1"/>
              <a:t>맹세하신</a:t>
            </a:r>
            <a:r>
              <a:rPr dirty="0"/>
              <a:t> 그 땅,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젖과</a:t>
            </a:r>
            <a:r>
              <a:rPr dirty="0"/>
              <a:t>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그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인도해</a:t>
            </a:r>
            <a:r>
              <a:rPr dirty="0"/>
              <a:t> </a:t>
            </a:r>
            <a:r>
              <a:rPr dirty="0" err="1"/>
              <a:t>들이셨을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이 </a:t>
            </a:r>
            <a:r>
              <a:rPr dirty="0" err="1"/>
              <a:t>달에</a:t>
            </a:r>
            <a:r>
              <a:rPr dirty="0"/>
              <a:t> 이 </a:t>
            </a:r>
            <a:r>
              <a:rPr dirty="0" err="1"/>
              <a:t>예식을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04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LORD brings you into the land of the Canaanites, Hittites, Amorites,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Hivites and Jebusites -- the land he swore to your forefathers to give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land flowing with milk and honey -- you are to observe this ceremony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month: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7일 동안 누룩 없는 빵을 먹고 7일째 되는 날에는 여호와께 절기를 지켜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67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seven days eat bread made without yeast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seventh day hold a festival to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 7일 </a:t>
            </a:r>
            <a:r>
              <a:rPr dirty="0" err="1"/>
              <a:t>동안에는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조금도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곳 </a:t>
            </a:r>
            <a:r>
              <a:rPr dirty="0" err="1"/>
              <a:t>어디라도</a:t>
            </a:r>
            <a:r>
              <a:rPr dirty="0"/>
              <a:t> </a:t>
            </a:r>
            <a:r>
              <a:rPr dirty="0" err="1"/>
              <a:t>누룩이</a:t>
            </a:r>
            <a:r>
              <a:rPr dirty="0"/>
              <a:t> </a:t>
            </a:r>
            <a:r>
              <a:rPr dirty="0" err="1"/>
              <a:t>보이면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04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Eat unleavened bread during those seven days;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with yeast in it is to be seen among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shall any yeast be seen anywhere within your borders.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40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아들에게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일 </a:t>
            </a:r>
            <a:r>
              <a:rPr dirty="0" err="1"/>
              <a:t>때문이다’라고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44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tell your son,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do this because of what the LORD did for me when I came out of Egypt.'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77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이마에</a:t>
            </a:r>
            <a:r>
              <a:rPr dirty="0"/>
              <a:t> </a:t>
            </a:r>
            <a:r>
              <a:rPr dirty="0" err="1"/>
              <a:t>붙여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손의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내셨으니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4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observance will be for you like a sign on your hand and a reminder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your forehead that the law of the LORD is to be on your lips.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brought you out of Egypt with his mighty hand.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1330</Words>
  <Application>Microsoft Office PowerPoint</Application>
  <PresentationFormat>와이드스크린</PresentationFormat>
  <Paragraphs>125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2022-09-17T06:13:01Z</dcterms:modified>
</cp:coreProperties>
</file>