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다가왔을</a:t>
            </a:r>
            <a:r>
              <a:rPr dirty="0"/>
              <a:t> 때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뒤쫓아오고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두려워서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울부짖었습니다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8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Pharaoh approached, the Israelites looked up,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were the Egyptians, marching after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terrified and cried out to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573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이집트에는</a:t>
            </a:r>
            <a:r>
              <a:rPr dirty="0"/>
              <a:t> </a:t>
            </a:r>
            <a:r>
              <a:rPr dirty="0" err="1"/>
              <a:t>무덤이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이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수 </a:t>
            </a:r>
            <a:r>
              <a:rPr dirty="0" err="1"/>
              <a:t>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4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"Was it because there were no graves in Egypt that you brought 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desert to die? What have you done to us by bringing us out of Egypt?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78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‘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놔두십시오’라고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것보다는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편이</a:t>
            </a:r>
            <a:r>
              <a:rPr dirty="0"/>
              <a:t> </a:t>
            </a:r>
            <a:r>
              <a:rPr dirty="0" err="1"/>
              <a:t>나았을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3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Didn't we say to you in Egypt, `Leave us alone; let us serve the Egyptians'?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have been better for us to serve the Egyptians than to die in the desert!"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98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베푸실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이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43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answered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afraid. Stand firm and you will see the deliverance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bring you today. The Egyptians you see today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will never see again.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너희를 위해 싸우실 것이니 너희는 그저 가만히 있기만 하면 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will fight for you; you need only to be still."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64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왜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부르짖느냐</a:t>
            </a:r>
            <a:r>
              <a:rPr dirty="0"/>
              <a:t>?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가라고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20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are you crying out to me? Tell the Israelites to move 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갈라라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땅 </a:t>
            </a:r>
            <a:r>
              <a:rPr dirty="0" err="1"/>
              <a:t>한가운데로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건널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4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Raise your staff and stretch out your hand over the sea to divide the water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Israelites can go through the sea on dry ground.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할 </a:t>
            </a:r>
            <a:r>
              <a:rPr dirty="0" err="1"/>
              <a:t>것이므로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뒤따라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전차들과</a:t>
            </a:r>
            <a:r>
              <a:rPr dirty="0"/>
              <a:t> </a:t>
            </a:r>
            <a:r>
              <a:rPr dirty="0" err="1"/>
              <a:t>마병들로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2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harden the hearts of the Egyptians so that they will go in after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gain glory through Pharaoh and all his army,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through his chariots and his horsemen.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마차들과</a:t>
            </a:r>
            <a:r>
              <a:rPr dirty="0"/>
              <a:t> </a:t>
            </a:r>
            <a:r>
              <a:rPr dirty="0" err="1"/>
              <a:t>마병들을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9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will know that I am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gain glory through Pharaoh, his chariots and his horsemen."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진영을</a:t>
            </a:r>
            <a:r>
              <a:rPr dirty="0"/>
              <a:t> </a:t>
            </a:r>
            <a:r>
              <a:rPr dirty="0" err="1"/>
              <a:t>앞서가던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뒤쪽으로</a:t>
            </a:r>
            <a:r>
              <a:rPr dirty="0"/>
              <a:t> </a:t>
            </a:r>
            <a:r>
              <a:rPr dirty="0" err="1"/>
              <a:t>물러났습니다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구름기둥도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뒤쪽으로</a:t>
            </a:r>
            <a:r>
              <a:rPr dirty="0"/>
              <a:t> </a:t>
            </a:r>
            <a:r>
              <a:rPr dirty="0" err="1"/>
              <a:t>옮겨가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3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of God, who had been traveling in front of Israel's army,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withdrew and went behind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pillar of cloud also moved from in front and stood behind them,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돌아서서</a:t>
            </a:r>
            <a:r>
              <a:rPr dirty="0"/>
              <a:t> </a:t>
            </a:r>
            <a:r>
              <a:rPr dirty="0" err="1"/>
              <a:t>믹돌과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비하히롯</a:t>
            </a:r>
            <a:r>
              <a:rPr dirty="0"/>
              <a:t> 앞,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바알스본</a:t>
            </a:r>
            <a:r>
              <a:rPr dirty="0"/>
              <a:t> </a:t>
            </a:r>
            <a:r>
              <a:rPr dirty="0" err="1"/>
              <a:t>맞은편</a:t>
            </a:r>
            <a:r>
              <a:rPr dirty="0"/>
              <a:t> </a:t>
            </a:r>
            <a:r>
              <a:rPr dirty="0" err="1"/>
              <a:t>바닷가에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치라고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6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the Israelites to turn back and encamp near Pi </a:t>
            </a:r>
            <a:r>
              <a:rPr dirty="0" err="1"/>
              <a:t>Hahiroth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</a:t>
            </a:r>
            <a:r>
              <a:rPr dirty="0" err="1"/>
              <a:t>Migdol</a:t>
            </a:r>
            <a:r>
              <a:rPr dirty="0"/>
              <a:t> and the sea. They are to encamp by the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directly opposite Baal </a:t>
            </a:r>
            <a:r>
              <a:rPr dirty="0" err="1"/>
              <a:t>Zephon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한쪽은</a:t>
            </a:r>
            <a:r>
              <a:rPr dirty="0"/>
              <a:t> </a:t>
            </a:r>
            <a:r>
              <a:rPr dirty="0" err="1"/>
              <a:t>어둠으로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쪽은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비추어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밤새도록</a:t>
            </a:r>
            <a:r>
              <a:rPr dirty="0"/>
              <a:t> </a:t>
            </a:r>
            <a:r>
              <a:rPr dirty="0" err="1"/>
              <a:t>한쪽이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쪽에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72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coming between the armies of Egypt and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the night the cloud brought darkness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one side and light to the other side;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neither went near the other all night long.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밤새도록</a:t>
            </a:r>
            <a:r>
              <a:rPr dirty="0"/>
              <a:t> </a:t>
            </a: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불게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바람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바닷물이</a:t>
            </a:r>
            <a:r>
              <a:rPr dirty="0"/>
              <a:t> </a:t>
            </a:r>
            <a:r>
              <a:rPr dirty="0" err="1"/>
              <a:t>갈라져</a:t>
            </a:r>
            <a:r>
              <a:rPr dirty="0"/>
              <a:t>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84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stretched out his hand over the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that night the LORD drove the sea back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strong east wind and turned it into dry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waters were divided,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오른쪽, 왼쪽으로 물 벽이 섰고 이스라엘 백성들은 마른 땅 위로 바다를 건너게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9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Israelites went through the sea on dry 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wall of water on their right and on their left.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말들과</a:t>
            </a:r>
            <a:r>
              <a:rPr dirty="0"/>
              <a:t> </a:t>
            </a:r>
            <a:r>
              <a:rPr dirty="0" err="1"/>
              <a:t>전차들과</a:t>
            </a:r>
            <a:r>
              <a:rPr dirty="0"/>
              <a:t> </a:t>
            </a:r>
            <a:r>
              <a:rPr dirty="0" err="1"/>
              <a:t>마병들이</a:t>
            </a:r>
            <a:r>
              <a:rPr dirty="0"/>
              <a:t> </a:t>
            </a:r>
            <a:r>
              <a:rPr dirty="0" err="1"/>
              <a:t>전부</a:t>
            </a:r>
            <a:r>
              <a:rPr dirty="0"/>
              <a:t> 다 </a:t>
            </a:r>
            <a:r>
              <a:rPr dirty="0" err="1"/>
              <a:t>들어간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6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pursued them, and all Pharaoh's horses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chariots and horsemen followed them into the sea.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새벽녘이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불기둥과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내려다보시고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우왕좌왕하게</a:t>
            </a:r>
            <a:r>
              <a:rPr dirty="0"/>
              <a:t> </a:t>
            </a:r>
            <a:r>
              <a:rPr dirty="0" err="1"/>
              <a:t>만드셨습니다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6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last watch of the night the LORD looked down from the pillar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fire and cloud at the Egyptian army and threw it into confusion.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 </a:t>
            </a:r>
            <a:r>
              <a:rPr dirty="0" err="1"/>
              <a:t>바퀴가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움직일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도망쳐야겠다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싸우신다”라고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6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the wheels of their chariots come off so that they had difficulty driving.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Egyptians said, "Let's get away from the Israelites!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fighting for them against Egypt."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저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마병들을</a:t>
            </a:r>
            <a:r>
              <a:rPr dirty="0"/>
              <a:t> 다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5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"Stretch out your hand over the sea so that the waters may flow back over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and their chariots and horsemen."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뻗었습니다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동틀</a:t>
            </a:r>
            <a:r>
              <a:rPr dirty="0"/>
              <a:t> </a:t>
            </a:r>
            <a:r>
              <a:rPr dirty="0" err="1"/>
              <a:t>무렵에</a:t>
            </a:r>
            <a:r>
              <a:rPr dirty="0"/>
              <a:t> </a:t>
            </a:r>
            <a:r>
              <a:rPr dirty="0" err="1"/>
              <a:t>바닷물이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제자리로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도망치려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80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stretched out his hand over the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 daybreak the sea went back to its place.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were fleeing toward it, and the LORD swept them into the sea.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제자리로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마병들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쫓아오던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덮쳐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처넣은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그중에서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 flowed back and covered the chariots and horsemen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entire army of Pharaoh that had followed the Israelites into the sea.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them survived.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땅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가로질러</a:t>
            </a:r>
            <a:r>
              <a:rPr dirty="0"/>
              <a:t> </a:t>
            </a:r>
            <a:r>
              <a:rPr dirty="0" err="1"/>
              <a:t>건넜습니다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오른쪽</a:t>
            </a:r>
            <a:r>
              <a:rPr dirty="0"/>
              <a:t>, </a:t>
            </a:r>
            <a:r>
              <a:rPr dirty="0" err="1"/>
              <a:t>왼쪽으로</a:t>
            </a:r>
            <a:r>
              <a:rPr dirty="0"/>
              <a:t> 물 </a:t>
            </a:r>
            <a:r>
              <a:rPr dirty="0" err="1"/>
              <a:t>벽이</a:t>
            </a:r>
            <a:r>
              <a:rPr dirty="0"/>
              <a:t> </a:t>
            </a:r>
            <a:r>
              <a:rPr dirty="0" err="1"/>
              <a:t>섰던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3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Israelites went through the sea on dry 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wall of water on their right and on their left.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91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‘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정신없이</a:t>
            </a:r>
            <a:r>
              <a:rPr dirty="0"/>
              <a:t> </a:t>
            </a:r>
            <a:r>
              <a:rPr dirty="0" err="1"/>
              <a:t>떠돌다가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버렸다’라고</a:t>
            </a:r>
            <a:r>
              <a:rPr dirty="0"/>
              <a:t> </a:t>
            </a:r>
            <a:r>
              <a:rPr dirty="0" err="1"/>
              <a:t>생각할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99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will think, `The Israelites are wandering around the land in confusion,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hemmed in by the desert.'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바닷가에서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7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the LORD saved Israel from the hands of the Egyptians,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Israel saw the Egyptians lying dead on the shore.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이렇듯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큰일을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두려워하게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여호와와</a:t>
            </a:r>
            <a:r>
              <a:rPr dirty="0"/>
              <a:t> 그 종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52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Israelites saw the great power the LORD displayed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Egyptians, the people feared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their trust in him and in Moses his servant.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해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될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여호와인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1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harden Pharaoh's heart, and he will pursue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gain glory for myself through Pharaoh and all his army,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Egyptians will know that I am the LORD." So the Israelites did this.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한편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도망쳤다는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바뀌어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내보내어</a:t>
            </a:r>
            <a:r>
              <a:rPr dirty="0"/>
              <a:t> </a:t>
            </a:r>
            <a:r>
              <a:rPr dirty="0" err="1"/>
              <a:t>일손을</a:t>
            </a:r>
            <a:r>
              <a:rPr dirty="0"/>
              <a:t> </a:t>
            </a:r>
            <a:r>
              <a:rPr dirty="0" err="1"/>
              <a:t>잃어버리다니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한 </a:t>
            </a:r>
            <a:r>
              <a:rPr dirty="0" err="1"/>
              <a:t>것인가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6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king of Egypt was told that the people had fled,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and his officials changed their minds about them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have we done? We have let the Israelites go and have lost their services!"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그리하여 바로는 전차를 준비시키고 그의 군대를 이끌고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he had his chariot made ready and took his army with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23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 600대와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전차들을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갔는데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지휘관들이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7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six hundred of the best chariots,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all the other chariots of Egypt, with officers over all of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쫓아가게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담대하게</a:t>
            </a:r>
            <a:r>
              <a:rPr dirty="0"/>
              <a:t> </a:t>
            </a:r>
            <a:r>
              <a:rPr dirty="0" err="1"/>
              <a:t>행진하고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1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hardened the heart of Pharaoh king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pursued the Israelites, who were marching out boldly.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336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곧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말, </a:t>
            </a:r>
            <a:r>
              <a:rPr dirty="0" err="1"/>
              <a:t>전차</a:t>
            </a:r>
            <a:r>
              <a:rPr dirty="0"/>
              <a:t>, </a:t>
            </a:r>
            <a:r>
              <a:rPr dirty="0" err="1"/>
              <a:t>마병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바알스본</a:t>
            </a:r>
            <a:r>
              <a:rPr dirty="0"/>
              <a:t> 앞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비하히롯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바닷가에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따라잡았습니다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9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-- all Pharaoh's horses and chariots, horsemen and troops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pursued the Israelites and overtook them as they camped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sea near Pi </a:t>
            </a:r>
            <a:r>
              <a:rPr dirty="0" err="1"/>
              <a:t>Hahiroth</a:t>
            </a:r>
            <a:r>
              <a:rPr dirty="0"/>
              <a:t>, opposite Baal </a:t>
            </a:r>
            <a:r>
              <a:rPr dirty="0" err="1"/>
              <a:t>Zephon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1790</Words>
  <Application>Microsoft Office PowerPoint</Application>
  <PresentationFormat>와이드스크린</PresentationFormat>
  <Paragraphs>184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2022-09-17T06:19:13Z</dcterms:modified>
</cp:coreProperties>
</file>