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이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말과</a:t>
            </a:r>
            <a:r>
              <a:rPr dirty="0"/>
              <a:t> 말 탄 </a:t>
            </a:r>
            <a:r>
              <a:rPr dirty="0" err="1"/>
              <a:t>자들을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and the Israelites sang this song to the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sing to the LORD, for he is highly exalted.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horse and its rider he has hurled into the sea.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불게</a:t>
            </a:r>
            <a:r>
              <a:rPr dirty="0"/>
              <a:t> </a:t>
            </a:r>
            <a:r>
              <a:rPr dirty="0" err="1"/>
              <a:t>하시니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덮었고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납처럼</a:t>
            </a:r>
            <a:r>
              <a:rPr dirty="0"/>
              <a:t> </a:t>
            </a: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물결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가라앉았습니다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blew with your breath, and the sea covered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sank like lead in the mighty waters.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주처럼</a:t>
            </a:r>
            <a:r>
              <a:rPr dirty="0"/>
              <a:t> </a:t>
            </a:r>
            <a:r>
              <a:rPr dirty="0" err="1"/>
              <a:t>거룩하시며</a:t>
            </a:r>
            <a:r>
              <a:rPr dirty="0"/>
              <a:t> </a:t>
            </a:r>
            <a:r>
              <a:rPr dirty="0" err="1"/>
              <a:t>영광스러우시며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있으시며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행하실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among the gods is like you, O LORD? Who is like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majestic in holiness, awesome in glory, working wonders?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주의 오른손을 뻗으시니 땅이 그들을 삼켜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stretched out your right hand and the earth swallowed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그 </a:t>
            </a:r>
            <a:r>
              <a:rPr dirty="0" err="1"/>
              <a:t>긍휼로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구속하신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처소로</a:t>
            </a:r>
            <a:r>
              <a:rPr dirty="0"/>
              <a:t> </a:t>
            </a:r>
            <a:r>
              <a:rPr dirty="0" err="1"/>
              <a:t>이끄십니다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your unfailing love you will lead the people you have redeemed.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strength you will guide them to your holy dwelling.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열방들이 듣고 떨며 블레셋에 사는 사람들이 두려움에 사로잡힙니다.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nations will hear and tremble; anguish will grip the people of Philistia.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족장들이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떨림에</a:t>
            </a:r>
            <a:r>
              <a:rPr dirty="0"/>
              <a:t> </a:t>
            </a:r>
            <a:r>
              <a:rPr dirty="0" err="1"/>
              <a:t>사로잡히고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녹았습니다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8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chiefs of Edom will be terrified,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Moab will be seized with trembling,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Canaan will melt away;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두려움과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팔의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돌처럼</a:t>
            </a:r>
            <a:r>
              <a:rPr dirty="0"/>
              <a:t> </a:t>
            </a:r>
            <a:r>
              <a:rPr dirty="0" err="1"/>
              <a:t>굳어집니다</a:t>
            </a:r>
            <a:r>
              <a:rPr dirty="0"/>
              <a:t>.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속량하신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 and dread will fall upon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power of your arm they will be as still as a stone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until your people pass by, O LORD, until the people you bought pass by.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소유하신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심으실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거처로</a:t>
            </a:r>
            <a:r>
              <a:rPr dirty="0"/>
              <a:t> </a:t>
            </a:r>
            <a:r>
              <a:rPr dirty="0" err="1"/>
              <a:t>삼으신</a:t>
            </a:r>
            <a:r>
              <a:rPr dirty="0"/>
              <a:t> </a:t>
            </a:r>
            <a:r>
              <a:rPr dirty="0" err="1"/>
              <a:t>곳이며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성소입니다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bring them in and plant them on the mountain of your inheritance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the place, O LORD, you made for your dwelling, the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your hands established.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영원토록 통치하실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will reign for ever and ever."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마병들이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들어갔을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바닷물을</a:t>
            </a:r>
            <a:r>
              <a:rPr dirty="0"/>
              <a:t> </a:t>
            </a:r>
            <a:r>
              <a:rPr dirty="0" err="1"/>
              <a:t>전과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덮으셨습니다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땅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가로질러</a:t>
            </a:r>
            <a:r>
              <a:rPr dirty="0"/>
              <a:t> </a:t>
            </a:r>
            <a:r>
              <a:rPr dirty="0" err="1"/>
              <a:t>건넜습니다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Pharaoh's horses, chariots and horsemen went into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brought the waters of the sea back over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walked through the sea on dry ground.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내 </a:t>
            </a:r>
            <a:r>
              <a:rPr dirty="0" err="1"/>
              <a:t>힘이시며</a:t>
            </a:r>
            <a:r>
              <a:rPr dirty="0"/>
              <a:t> 내 </a:t>
            </a:r>
            <a:r>
              <a:rPr dirty="0" err="1"/>
              <a:t>노래시며</a:t>
            </a:r>
            <a:r>
              <a:rPr dirty="0"/>
              <a:t> 내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하나님이시니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높일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my strength and my song;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become my salvation. He is my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praise him, my father's God, and I will exalt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누나인</a:t>
            </a:r>
            <a:r>
              <a:rPr dirty="0"/>
              <a:t> </a:t>
            </a:r>
            <a:r>
              <a:rPr dirty="0" err="1"/>
              <a:t>여예언자</a:t>
            </a:r>
            <a:r>
              <a:rPr dirty="0"/>
              <a:t> </a:t>
            </a:r>
            <a:r>
              <a:rPr dirty="0" err="1"/>
              <a:t>미리암이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탬버린을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미리암을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탬버린을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Miriam the prophetess, Aaron's sister,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took a tambourine in her hand, and all the women followed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tambourines and dancing.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미리암이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노래했습니다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노래하라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승리하셨다</a:t>
            </a:r>
            <a:r>
              <a:rPr dirty="0"/>
              <a:t>. </a:t>
            </a:r>
            <a:r>
              <a:rPr dirty="0" err="1"/>
              <a:t>말과</a:t>
            </a:r>
            <a:r>
              <a:rPr dirty="0"/>
              <a:t> 말 탄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처넣으셨다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56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Miriam sang to them: "Sing to the LORD, for he is highly exalted.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horse and its rider he has hurled into the sea."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홍해에서</a:t>
            </a:r>
            <a:r>
              <a:rPr dirty="0"/>
              <a:t> </a:t>
            </a:r>
            <a:r>
              <a:rPr dirty="0" err="1"/>
              <a:t>수르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광야를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 </a:t>
            </a:r>
            <a:r>
              <a:rPr dirty="0" err="1"/>
              <a:t>그렇지만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0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led Israel from the Red Sea and they went into the Desert of </a:t>
            </a:r>
            <a:r>
              <a:rPr dirty="0" err="1"/>
              <a:t>Shur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three days they traveled in the desert without finding water.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마라에</a:t>
            </a:r>
            <a:r>
              <a:rPr dirty="0"/>
              <a:t> </a:t>
            </a:r>
            <a:r>
              <a:rPr dirty="0" err="1"/>
              <a:t>이르렀는데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마라라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8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Marah, they could not drink its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was bitter. (That is why the place is called Marah.)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백성들은 모세에게 “우리더러 무엇을 마시라는 말입니까?”라고 불평하며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people grumbled against Moses, saying, "What are we to drink?"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나뭇가지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던지자</a:t>
            </a:r>
            <a:r>
              <a:rPr dirty="0"/>
              <a:t> 그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법도와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시험하신</a:t>
            </a:r>
            <a:r>
              <a:rPr dirty="0"/>
              <a:t> </a:t>
            </a:r>
            <a:r>
              <a:rPr dirty="0" err="1"/>
              <a:t>장소가</a:t>
            </a:r>
            <a:r>
              <a:rPr dirty="0"/>
              <a:t> </a:t>
            </a:r>
            <a:r>
              <a:rPr dirty="0" err="1"/>
              <a:t>이곳</a:t>
            </a:r>
            <a:r>
              <a:rPr dirty="0"/>
              <a:t> </a:t>
            </a:r>
            <a:r>
              <a:rPr dirty="0" err="1"/>
              <a:t>마라였습니다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0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cried out to the LORD, and the LORD showed him a piece of wood.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threw it into the water, and the water became sweet.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LORD made a decree and a law for them, and there he tested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067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잘 </a:t>
            </a:r>
            <a:r>
              <a:rPr dirty="0" err="1"/>
              <a:t>듣고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계명에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기울이고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질병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치료하는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"If you listen carefully to the voice of the LORD your God and do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right in his eyes, if you pay attention to his commands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 all his decrees, I will not bring on you any of the diseases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brought on the Egyptians, for I am the LORD, who heals you."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엘림으로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12개의 </a:t>
            </a:r>
            <a:r>
              <a:rPr dirty="0" err="1"/>
              <a:t>샘과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70그루가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물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0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came to Elim,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were twelve springs and seventy palm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camped there near the water.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여호와는 용사시니 여호와가 주의 이름입니다.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a warrior; the LORD is his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던지시니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지휘관들이</a:t>
            </a:r>
            <a:r>
              <a:rPr dirty="0"/>
              <a:t> </a:t>
            </a:r>
            <a:r>
              <a:rPr dirty="0" err="1"/>
              <a:t>홍해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잠겼습니다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Pharaoh's chariots and his army he has hurled into the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best of Pharaoh's officers are drowned in the Red Sea.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깊은 물이 그들을 덮으니 그들이 돌처럼 깊은 곳에 가라앉아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deep waters have covered them; they sank to the depths like a stone.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오른손은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부수셨습니다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6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right hand, O LORD, was majestic in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 hand, O LORD, shattered the enemy.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주의</a:t>
            </a:r>
            <a:r>
              <a:rPr dirty="0"/>
              <a:t> 큰 </a:t>
            </a:r>
            <a:r>
              <a:rPr dirty="0" err="1"/>
              <a:t>위엄으로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대적한</a:t>
            </a:r>
            <a:r>
              <a:rPr dirty="0"/>
              <a:t> </a:t>
            </a:r>
            <a:r>
              <a:rPr dirty="0" err="1"/>
              <a:t>자들을</a:t>
            </a:r>
            <a:r>
              <a:rPr dirty="0"/>
              <a:t> </a:t>
            </a:r>
            <a:r>
              <a:rPr dirty="0" err="1"/>
              <a:t>깨뜨리시고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발하시니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지푸라기처럼</a:t>
            </a:r>
            <a:r>
              <a:rPr dirty="0"/>
              <a:t> </a:t>
            </a:r>
            <a:r>
              <a:rPr dirty="0" err="1"/>
              <a:t>태워버렸습니다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greatness of your majesty you threw down those who opposed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unleashed your burning anger; it consumed them like stubble.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콧김에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쌓이더니</a:t>
            </a:r>
            <a:r>
              <a:rPr dirty="0"/>
              <a:t> </a:t>
            </a:r>
            <a:r>
              <a:rPr dirty="0" err="1"/>
              <a:t>파도치던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벽처럼</a:t>
            </a:r>
            <a:r>
              <a:rPr dirty="0"/>
              <a:t> </a:t>
            </a:r>
            <a:r>
              <a:rPr dirty="0" err="1"/>
              <a:t>꼿꼿이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얼어붙었습니다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97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blast of your nostrils the waters piled up.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surging waters stood firm like a wall;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deep waters congealed in the heart of the sea.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따라잡아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욕망이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채움을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빼서</a:t>
            </a:r>
            <a:r>
              <a:rPr dirty="0"/>
              <a:t> 내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enemy boasted, `I will pursue, I will overtake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divide the spoils; I will gorge myself on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draw my sword and my hand will destroy them.'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1476</Words>
  <Application>Microsoft Office PowerPoint</Application>
  <PresentationFormat>와이드스크린</PresentationFormat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2022-09-17T06:23:14Z</dcterms:modified>
</cp:coreProperties>
</file>