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온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엘림에서</a:t>
            </a:r>
            <a:r>
              <a:rPr dirty="0"/>
              <a:t> </a:t>
            </a:r>
            <a:r>
              <a:rPr dirty="0" err="1"/>
              <a:t>출발해</a:t>
            </a:r>
            <a:r>
              <a:rPr dirty="0"/>
              <a:t> </a:t>
            </a:r>
            <a:r>
              <a:rPr dirty="0" err="1"/>
              <a:t>엘림과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신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지 </a:t>
            </a:r>
            <a:r>
              <a:rPr dirty="0" err="1"/>
              <a:t>둘째</a:t>
            </a:r>
            <a:r>
              <a:rPr dirty="0"/>
              <a:t> 달 15일째 </a:t>
            </a:r>
            <a:r>
              <a:rPr dirty="0" err="1"/>
              <a:t>되던</a:t>
            </a:r>
            <a:r>
              <a:rPr dirty="0"/>
              <a:t> </a:t>
            </a:r>
            <a:r>
              <a:rPr dirty="0" err="1"/>
              <a:t>날이었습니다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6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Israelite community set out from Elim and came to the Desert of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between Elim and Sinai, on the fifteenth day of the second month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they had come out of Egypt.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온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쳐다보니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7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Aaron was speaking to the whole Israelite community,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looked toward the desert, and there was the glory of the LORD appearing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cloud.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774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원망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‘</a:t>
            </a:r>
            <a:r>
              <a:rPr dirty="0" err="1"/>
              <a:t>해질</a:t>
            </a:r>
            <a:r>
              <a:rPr dirty="0"/>
              <a:t>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빵으로</a:t>
            </a:r>
            <a:r>
              <a:rPr dirty="0"/>
              <a:t> </a:t>
            </a:r>
            <a:r>
              <a:rPr dirty="0" err="1"/>
              <a:t>배부를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여호와인</a:t>
            </a:r>
            <a:r>
              <a:rPr dirty="0"/>
              <a:t> 줄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96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heard the grumbling of the Israelites. Tell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`At twilight you will eat meat, and in the morning you will be filled with bread.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 your God.'"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그날 저녁에 메추라기가 와서 진을 덮었고 아침이 되자 이슬이 내려 진 주위에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8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evening quail came and covered the camp,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morning there was a layer of dew around the camp.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이슬이 걷히자 광야 바닥에 작고 얇은 것이 땅의 서리처럼 널려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1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dew was gone, thin flakes like frost on the ground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appeared on the desert floor.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94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“</a:t>
            </a:r>
            <a:r>
              <a:rPr dirty="0" err="1"/>
              <a:t>이게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?”고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몰랐던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먹으라고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8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Israelites saw it, they said to each other, "What is it?"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For they did not know what it was. Moses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the bread the LORD has given you to eat.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259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‘각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거두라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사람당</a:t>
            </a:r>
            <a:r>
              <a:rPr dirty="0"/>
              <a:t> 1오멜씩 </a:t>
            </a:r>
            <a:r>
              <a:rPr dirty="0" err="1"/>
              <a:t>가져가라’고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has commanded: `Each one is to gather as much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needs. Take an </a:t>
            </a:r>
            <a:r>
              <a:rPr dirty="0" err="1"/>
              <a:t>omer</a:t>
            </a:r>
            <a:r>
              <a:rPr dirty="0"/>
              <a:t> for each person you have in your tent.'"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거두고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거두었습니다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Israelites did as they were told; some gathered much, some little.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오멜로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거둔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넘치지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적게</a:t>
            </a:r>
            <a:r>
              <a:rPr dirty="0"/>
              <a:t> </a:t>
            </a:r>
            <a:r>
              <a:rPr dirty="0" err="1"/>
              <a:t>거둔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부족하지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r>
              <a:rPr dirty="0" err="1"/>
              <a:t>각자가</a:t>
            </a:r>
            <a:r>
              <a:rPr dirty="0"/>
              <a:t> 꼭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만큼만</a:t>
            </a:r>
            <a:r>
              <a:rPr dirty="0"/>
              <a:t> </a:t>
            </a:r>
            <a:r>
              <a:rPr dirty="0" err="1"/>
              <a:t>거둔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5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measured it by the </a:t>
            </a:r>
            <a:r>
              <a:rPr dirty="0" err="1"/>
              <a:t>omer</a:t>
            </a:r>
            <a:r>
              <a:rPr dirty="0"/>
              <a:t>, he who gathered much did not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too much, and he who gathered little did not have too little.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gathered as much as he needed.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“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조금이라도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말아야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Moses said to them, "No one is to keep any of it until morning."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광야에서 온 회중이 모세와 아론에게 불평을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desert the whole community grumbled against Moses and Aaron.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구더기가</a:t>
            </a:r>
            <a:r>
              <a:rPr dirty="0"/>
              <a:t> </a:t>
            </a:r>
            <a:r>
              <a:rPr dirty="0" err="1"/>
              <a:t>끓고</a:t>
            </a:r>
            <a:r>
              <a:rPr dirty="0"/>
              <a:t> </a:t>
            </a:r>
            <a:r>
              <a:rPr dirty="0" err="1"/>
              <a:t>냄새가</a:t>
            </a:r>
            <a:r>
              <a:rPr dirty="0"/>
              <a:t> </a:t>
            </a:r>
            <a:r>
              <a:rPr dirty="0" err="1"/>
              <a:t>나기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진노했습니다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89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some of them paid no attention to Moses;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kept part of it until morning, but it was full of maggots and began to smell.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was angry with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거두었습니다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뜨거워지면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녹아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7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morning everyone gathered as much as he needed,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sun grew hot, it melted away.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2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여섯째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두 </a:t>
            </a:r>
            <a:r>
              <a:rPr dirty="0" err="1"/>
              <a:t>배로</a:t>
            </a:r>
            <a:r>
              <a:rPr dirty="0"/>
              <a:t>, 곧 한 </a:t>
            </a:r>
            <a:r>
              <a:rPr dirty="0" err="1"/>
              <a:t>사람당</a:t>
            </a:r>
            <a:r>
              <a:rPr dirty="0"/>
              <a:t> 2오멜씩 </a:t>
            </a:r>
            <a:r>
              <a:rPr dirty="0" err="1"/>
              <a:t>거두었습니다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보고했습니다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47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sixth day, they gathered twice as much -- two </a:t>
            </a:r>
            <a:r>
              <a:rPr dirty="0" err="1"/>
              <a:t>omers</a:t>
            </a:r>
            <a:r>
              <a:rPr dirty="0"/>
              <a:t> for each person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and the leaders of the community came and reported this to Moses.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46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‘</a:t>
            </a:r>
            <a:r>
              <a:rPr dirty="0" err="1"/>
              <a:t>내일은</a:t>
            </a:r>
            <a:r>
              <a:rPr dirty="0"/>
              <a:t> </a:t>
            </a:r>
            <a:r>
              <a:rPr dirty="0" err="1"/>
              <a:t>쉬는</a:t>
            </a:r>
            <a:r>
              <a:rPr dirty="0"/>
              <a:t> 날, 곧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안식일이다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굽고</a:t>
            </a:r>
            <a:r>
              <a:rPr dirty="0"/>
              <a:t> </a:t>
            </a:r>
            <a:r>
              <a:rPr dirty="0" err="1"/>
              <a:t>싶으면</a:t>
            </a:r>
            <a:r>
              <a:rPr dirty="0"/>
              <a:t> </a:t>
            </a:r>
            <a:r>
              <a:rPr dirty="0" err="1"/>
              <a:t>굽고</a:t>
            </a:r>
            <a:r>
              <a:rPr dirty="0"/>
              <a:t> </a:t>
            </a:r>
            <a:r>
              <a:rPr dirty="0" err="1"/>
              <a:t>삶고</a:t>
            </a:r>
            <a:r>
              <a:rPr dirty="0"/>
              <a:t> </a:t>
            </a:r>
            <a:r>
              <a:rPr dirty="0" err="1"/>
              <a:t>싶으면</a:t>
            </a:r>
            <a:r>
              <a:rPr dirty="0"/>
              <a:t> </a:t>
            </a:r>
            <a:r>
              <a:rPr dirty="0" err="1"/>
              <a:t>삶은</a:t>
            </a:r>
            <a:r>
              <a:rPr dirty="0"/>
              <a:t> 후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두라’고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49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"This is what the LORD commanded: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`Tomorrow is to be a day of rest, a holy Sabbath to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bake what you want to bake and boil what you want to boil.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Save whatever is left and keep it until morning.'"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명령대로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두었는데</a:t>
            </a:r>
            <a:r>
              <a:rPr dirty="0"/>
              <a:t> </a:t>
            </a:r>
            <a:r>
              <a:rPr dirty="0" err="1"/>
              <a:t>냄새도</a:t>
            </a:r>
            <a:r>
              <a:rPr dirty="0"/>
              <a:t> </a:t>
            </a:r>
            <a:r>
              <a:rPr dirty="0" err="1"/>
              <a:t>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구더기도</a:t>
            </a:r>
            <a:r>
              <a:rPr dirty="0"/>
              <a:t> </a:t>
            </a:r>
            <a:r>
              <a:rPr dirty="0" err="1"/>
              <a:t>끓지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8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saved it until morning, as Moses commanded,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did not stink or get maggots in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오늘은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안식일이니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6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"Eat it today," Moses said, "because today is a Sabbath to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find any of it on the ground today.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6일 동안은 그것을 거두라. 그러나 일곱째 날인 안식일에는 아무것도 없을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2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Six days you are to gather it, but on the seventh day, the Sabbath,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not be any."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그럼에도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거두러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2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some of the people went out on the seventh day to gather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found none.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0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내 </a:t>
            </a:r>
            <a:r>
              <a:rPr dirty="0" err="1"/>
              <a:t>계명과</a:t>
            </a:r>
            <a:r>
              <a:rPr dirty="0"/>
              <a:t> 내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9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you refuse to keep my commands and my instructions?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64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준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명심하라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여섯째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두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각자가</a:t>
            </a:r>
            <a:r>
              <a:rPr dirty="0"/>
              <a:t> 다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거처에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나가지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2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Bear in mind that the LORD has given you the Sabbath;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on the sixth day he gives you bread for two days.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is to stay where he is on the seventh day; no one is to go out."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1431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고기</a:t>
            </a:r>
            <a:r>
              <a:rPr dirty="0"/>
              <a:t> </a:t>
            </a:r>
            <a:r>
              <a:rPr dirty="0" err="1"/>
              <a:t>삶는</a:t>
            </a:r>
            <a:r>
              <a:rPr dirty="0"/>
              <a:t> 솥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둘러앉아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게 </a:t>
            </a:r>
            <a:r>
              <a:rPr dirty="0" err="1"/>
              <a:t>나았을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이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온 </a:t>
            </a:r>
            <a:r>
              <a:rPr dirty="0" err="1"/>
              <a:t>회중이</a:t>
            </a:r>
            <a:r>
              <a:rPr dirty="0"/>
              <a:t> 다 </a:t>
            </a:r>
            <a:r>
              <a:rPr dirty="0" err="1"/>
              <a:t>굶어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생겼지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25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said to them, "If only we had died by the LORD's hand in Egypt!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 sat around pots of meat and ate all the food we wanted,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brought us out into this desert to starve this entire assembly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death."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그리하여 일곱째 날에 백성들은 쉬었습니다.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 people rested on the seventh day.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그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만나라고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코리안더</a:t>
            </a:r>
            <a:r>
              <a:rPr dirty="0"/>
              <a:t> </a:t>
            </a:r>
            <a:r>
              <a:rPr dirty="0" err="1"/>
              <a:t>씨처럼</a:t>
            </a:r>
            <a:r>
              <a:rPr dirty="0"/>
              <a:t> </a:t>
            </a:r>
            <a:r>
              <a:rPr dirty="0" err="1"/>
              <a:t>하얗고</a:t>
            </a:r>
            <a:r>
              <a:rPr dirty="0"/>
              <a:t> </a:t>
            </a:r>
            <a:r>
              <a:rPr dirty="0" err="1"/>
              <a:t>맛은</a:t>
            </a:r>
            <a:r>
              <a:rPr dirty="0"/>
              <a:t> </a:t>
            </a:r>
            <a:r>
              <a:rPr dirty="0" err="1"/>
              <a:t>꿀로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과자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2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Israel called the bread manna.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white like coriander seed and tasted like wafers made with honey.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명령하시기를</a:t>
            </a:r>
            <a:r>
              <a:rPr dirty="0"/>
              <a:t> ‘</a:t>
            </a:r>
            <a:r>
              <a:rPr dirty="0" err="1"/>
              <a:t>만나</a:t>
            </a:r>
            <a:r>
              <a:rPr dirty="0"/>
              <a:t> 1오멜을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보관하라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나왔을</a:t>
            </a:r>
            <a:r>
              <a:rPr dirty="0"/>
              <a:t> 때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먹으라고</a:t>
            </a:r>
            <a:r>
              <a:rPr dirty="0"/>
              <a:t> 준 </a:t>
            </a:r>
            <a:r>
              <a:rPr dirty="0" err="1"/>
              <a:t>빵을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볼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60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said, "This is what the LORD has commanded: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`Take an </a:t>
            </a:r>
            <a:r>
              <a:rPr dirty="0" err="1"/>
              <a:t>omer</a:t>
            </a:r>
            <a:r>
              <a:rPr dirty="0"/>
              <a:t> of manna and keep it for the generations to 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can see the bread I gave you to eat in the desert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brought you out of Egypt.'"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항아리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만나를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채우십시오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잘 </a:t>
            </a:r>
            <a:r>
              <a:rPr dirty="0" err="1"/>
              <a:t>보관하도록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said to Aaron, "Take a jar and put an </a:t>
            </a:r>
            <a:r>
              <a:rPr dirty="0" err="1"/>
              <a:t>omer</a:t>
            </a:r>
            <a:r>
              <a:rPr dirty="0"/>
              <a:t> of manna in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place it before the LORD to be kept for the generations to come."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만나를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증거판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잘 </a:t>
            </a:r>
            <a:r>
              <a:rPr dirty="0" err="1"/>
              <a:t>보관하게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80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Moses, Aaron put the manna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front of the Testimony, that it might be kept.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77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정착지에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만나를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경계에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만나를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1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ate manna forty years, until they came to a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settled; they ate manna until they reached the border of Canaan.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오멜은 에바의 10분의 1입니다.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(An omer is one tenth of an ephah.)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비같이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주도록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만큼을</a:t>
            </a:r>
            <a:r>
              <a:rPr dirty="0"/>
              <a:t> </a:t>
            </a:r>
            <a:r>
              <a:rPr dirty="0" err="1"/>
              <a:t>거둘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지키는지</a:t>
            </a:r>
            <a:r>
              <a:rPr dirty="0"/>
              <a:t> </a:t>
            </a:r>
            <a:r>
              <a:rPr dirty="0" err="1"/>
              <a:t>보도록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7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"I will rain down bread from heaven for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are to go out each day and gather enough for that day.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way I will test them and see whether they will follow my instructions.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그러나 여섯째 날에 거두는 것은 다른 날보다 두 배를 거두어야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01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sixth day they are to prepare what they bring 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is to be twice as much as they gather on the other days."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저녁이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여호와심을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0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and Aaron said to all the Israelites,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the evening you will know that it was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brought you out of Egypt,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06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</a:t>
            </a: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원망하는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들으셨다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누구라고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불평하는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2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morning you will see the glory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has heard your grumbling against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we, that you should grumble against us?"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119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또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저녁에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하시면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여호와심을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원망하는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들으신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원망한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원망한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88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also said, "You will know that it was the LORD when he gives you meat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eat in the evening and all the bread you want in the morning,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has heard your grumbling against him. Who are we?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not grumbling against us, but against the LORD."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0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온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말하십시오</a:t>
            </a:r>
            <a:r>
              <a:rPr dirty="0"/>
              <a:t>. ‘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원망하는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들으셨다’라고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told Aaron, "Say to the entire Israelite community,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`Come before the LORD, for he has heard your grumbling.'"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2083</Words>
  <Application>Microsoft Office PowerPoint</Application>
  <PresentationFormat>와이드스크린</PresentationFormat>
  <Paragraphs>201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2022-09-17T08:15:22Z</dcterms:modified>
</cp:coreProperties>
</file>