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온 </a:t>
            </a:r>
            <a:r>
              <a:rPr dirty="0" err="1"/>
              <a:t>회중이</a:t>
            </a:r>
            <a:r>
              <a:rPr dirty="0"/>
              <a:t> 신 </a:t>
            </a:r>
            <a:r>
              <a:rPr dirty="0" err="1"/>
              <a:t>광야를</a:t>
            </a:r>
            <a:r>
              <a:rPr dirty="0"/>
              <a:t> </a:t>
            </a:r>
            <a:r>
              <a:rPr dirty="0" err="1"/>
              <a:t>출발해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명령대로</a:t>
            </a:r>
            <a:r>
              <a:rPr dirty="0"/>
              <a:t> </a:t>
            </a:r>
            <a:r>
              <a:rPr dirty="0" err="1"/>
              <a:t>이곳저곳을</a:t>
            </a:r>
            <a:r>
              <a:rPr dirty="0"/>
              <a:t> </a:t>
            </a:r>
            <a:r>
              <a:rPr dirty="0" err="1"/>
              <a:t>지나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르비딤에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쳤습니다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거기에는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7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whole Israelite community set out from the Desert of Sin,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traveling from place to place as the LORD commanded.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camped at Rephidim, but there was no water for the people to drink.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627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</a:t>
            </a:r>
            <a:r>
              <a:rPr dirty="0" err="1"/>
              <a:t>여호수아는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명령대로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싸웠습니다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모세와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훌은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꼭대기로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413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Joshua fought the Amalekites as Moses had ordered,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Moses, Aaron and </a:t>
            </a:r>
            <a:r>
              <a:rPr dirty="0" err="1"/>
              <a:t>Hur</a:t>
            </a:r>
            <a:r>
              <a:rPr dirty="0"/>
              <a:t> went to the top of the hill.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이스라엘이</a:t>
            </a:r>
            <a:r>
              <a:rPr dirty="0"/>
              <a:t> </a:t>
            </a:r>
            <a:r>
              <a:rPr dirty="0" err="1"/>
              <a:t>이기고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모세가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내리면</a:t>
            </a:r>
            <a:r>
              <a:rPr dirty="0"/>
              <a:t> </a:t>
            </a:r>
            <a:r>
              <a:rPr dirty="0" err="1"/>
              <a:t>아말렉이</a:t>
            </a:r>
            <a:r>
              <a:rPr dirty="0"/>
              <a:t> </a:t>
            </a:r>
            <a:r>
              <a:rPr dirty="0" err="1"/>
              <a:t>이기는</a:t>
            </a:r>
            <a:r>
              <a:rPr dirty="0"/>
              <a:t> </a:t>
            </a:r>
            <a:r>
              <a:rPr dirty="0" err="1"/>
              <a:t>것이었습니다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760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long as Moses held up his hands, the Israelites were winning,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whenever he lowered his hands, the Amalekites were winning.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79040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그러다가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피곤해지자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</a:t>
            </a:r>
            <a:r>
              <a:rPr dirty="0" err="1"/>
              <a:t>훌은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가져다가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아래에</a:t>
            </a:r>
            <a:r>
              <a:rPr dirty="0"/>
              <a:t> </a:t>
            </a:r>
            <a:r>
              <a:rPr dirty="0" err="1"/>
              <a:t>두고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앉게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r>
              <a:rPr dirty="0" err="1"/>
              <a:t>그러고는</a:t>
            </a:r>
            <a:r>
              <a:rPr dirty="0"/>
              <a:t> </a:t>
            </a:r>
            <a:r>
              <a:rPr dirty="0" err="1"/>
              <a:t>아론과</a:t>
            </a:r>
            <a:r>
              <a:rPr dirty="0"/>
              <a:t> 훌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이쪽에서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저쪽에서</a:t>
            </a:r>
            <a:r>
              <a:rPr dirty="0"/>
              <a:t> </a:t>
            </a:r>
            <a:r>
              <a:rPr dirty="0" err="1"/>
              <a:t>모세의</a:t>
            </a:r>
            <a:r>
              <a:rPr dirty="0"/>
              <a:t> </a:t>
            </a:r>
            <a:r>
              <a:rPr dirty="0" err="1"/>
              <a:t>손을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해질</a:t>
            </a:r>
            <a:r>
              <a:rPr dirty="0"/>
              <a:t>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그대로</a:t>
            </a:r>
            <a:r>
              <a:rPr dirty="0"/>
              <a:t> </a:t>
            </a:r>
            <a:r>
              <a:rPr dirty="0" err="1"/>
              <a:t>있도록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538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Moses' hands grew tired, they took a stone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 it under him and he sat on it. Aaron and </a:t>
            </a:r>
            <a:r>
              <a:rPr dirty="0" err="1"/>
              <a:t>Hur</a:t>
            </a:r>
            <a:r>
              <a:rPr dirty="0"/>
              <a:t> held his hands up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-- one on one side, one on the other -- so that his hands remained steady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till sunset.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이렇게 해서 여호수아는 아말렉과 그 백성들을 칼로 무찔렀습니다.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Joshua overcame the Amalekite army with the sword.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12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책에</a:t>
            </a:r>
            <a:r>
              <a:rPr dirty="0"/>
              <a:t> </a:t>
            </a:r>
            <a:r>
              <a:rPr dirty="0" err="1"/>
              <a:t>써서</a:t>
            </a:r>
            <a:r>
              <a:rPr dirty="0"/>
              <a:t> </a:t>
            </a:r>
            <a:r>
              <a:rPr dirty="0" err="1"/>
              <a:t>기념이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여호수아로</a:t>
            </a:r>
            <a:r>
              <a:rPr dirty="0"/>
              <a:t> </a:t>
            </a:r>
            <a:r>
              <a:rPr dirty="0" err="1"/>
              <a:t>하여금</a:t>
            </a:r>
            <a:r>
              <a:rPr dirty="0"/>
              <a:t> </a:t>
            </a:r>
            <a:r>
              <a:rPr dirty="0" err="1"/>
              <a:t>듣게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아래에서</a:t>
            </a:r>
            <a:r>
              <a:rPr dirty="0"/>
              <a:t> </a:t>
            </a:r>
            <a:r>
              <a:rPr dirty="0" err="1"/>
              <a:t>아말렉에</a:t>
            </a:r>
            <a:r>
              <a:rPr dirty="0"/>
              <a:t> </a:t>
            </a:r>
            <a:r>
              <a:rPr dirty="0" err="1"/>
              <a:t>대한</a:t>
            </a:r>
            <a:r>
              <a:rPr dirty="0"/>
              <a:t> </a:t>
            </a:r>
            <a:r>
              <a:rPr dirty="0" err="1"/>
              <a:t>기억을</a:t>
            </a:r>
            <a:r>
              <a:rPr dirty="0"/>
              <a:t> </a:t>
            </a:r>
            <a:r>
              <a:rPr dirty="0" err="1"/>
              <a:t>모조리</a:t>
            </a:r>
            <a:r>
              <a:rPr dirty="0"/>
              <a:t> </a:t>
            </a:r>
            <a:r>
              <a:rPr dirty="0" err="1"/>
              <a:t>없애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804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 to Moses,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"Write this on a scroll as something to be remembered and make sure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Joshua hears it, because I will completely blot out the memory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Amalek from under heaven."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모세가 제단을 쌓고 여호와 닛시라고 부르며 말했습니다.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Moses built an altar and called it The LORD is my Banner.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“여호와께서 대대로 아말렉을 대적해 싸우시겠다고 맹세하셨다.”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675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said, "For hands were lifted up to the throne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will be at war against the Amalekites from generation to generation."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59163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대들며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주십시오</a:t>
            </a:r>
            <a:r>
              <a:rPr dirty="0"/>
              <a:t>.” </a:t>
            </a: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왜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싸우는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 </a:t>
            </a:r>
            <a:r>
              <a:rPr dirty="0" err="1"/>
              <a:t>너희가</a:t>
            </a:r>
            <a:r>
              <a:rPr dirty="0"/>
              <a:t> 왜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시험하는</a:t>
            </a:r>
            <a:r>
              <a:rPr dirty="0"/>
              <a:t> </a:t>
            </a:r>
            <a:r>
              <a:rPr dirty="0" err="1"/>
              <a:t>것이냐</a:t>
            </a:r>
            <a:r>
              <a:rPr dirty="0"/>
              <a:t>?”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541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quarreled with Moses and said,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"Give us water to drink." Moses replied, "Why do you quarrel with me?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put the LORD to the test?"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거기에서</a:t>
            </a:r>
            <a:r>
              <a:rPr dirty="0"/>
              <a:t> </a:t>
            </a:r>
            <a:r>
              <a:rPr dirty="0" err="1"/>
              <a:t>목이</a:t>
            </a:r>
            <a:r>
              <a:rPr dirty="0"/>
              <a:t> </a:t>
            </a:r>
            <a:r>
              <a:rPr dirty="0" err="1"/>
              <a:t>말라</a:t>
            </a:r>
            <a:r>
              <a:rPr dirty="0"/>
              <a:t> </a:t>
            </a:r>
            <a:r>
              <a:rPr dirty="0" err="1"/>
              <a:t>모세를</a:t>
            </a:r>
            <a:r>
              <a:rPr dirty="0"/>
              <a:t> </a:t>
            </a:r>
            <a:r>
              <a:rPr dirty="0" err="1"/>
              <a:t>원망하며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왜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이집트에서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자식들과</a:t>
            </a:r>
            <a:r>
              <a:rPr dirty="0"/>
              <a:t> </a:t>
            </a:r>
            <a:r>
              <a:rPr dirty="0" err="1"/>
              <a:t>가축들을</a:t>
            </a:r>
            <a:r>
              <a:rPr dirty="0"/>
              <a:t> </a:t>
            </a:r>
            <a:r>
              <a:rPr dirty="0" err="1"/>
              <a:t>목말라</a:t>
            </a:r>
            <a:r>
              <a:rPr dirty="0"/>
              <a:t> </a:t>
            </a:r>
            <a:r>
              <a:rPr dirty="0" err="1"/>
              <a:t>죽게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것입니까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361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people were thirsty for water there, and they grumbled against Moses.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said, "Why did you bring us up out of Egypt to make us and our children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livestock die of thirst?"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25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울부짖었습니다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제가</a:t>
            </a:r>
            <a:r>
              <a:rPr dirty="0"/>
              <a:t> 이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해야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제게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던지기</a:t>
            </a:r>
            <a:r>
              <a:rPr dirty="0"/>
              <a:t> </a:t>
            </a:r>
            <a:r>
              <a:rPr dirty="0" err="1"/>
              <a:t>직전입니다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330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Moses cried out to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am I to do with these people? They are almost ready to stone me."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463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“이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앞을</a:t>
            </a:r>
            <a:r>
              <a:rPr dirty="0"/>
              <a:t> </a:t>
            </a:r>
            <a:r>
              <a:rPr dirty="0" err="1"/>
              <a:t>지나서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장로들</a:t>
            </a:r>
            <a:r>
              <a:rPr dirty="0"/>
              <a:t> </a:t>
            </a:r>
            <a:r>
              <a:rPr dirty="0" err="1"/>
              <a:t>몇을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나일</a:t>
            </a:r>
            <a:r>
              <a:rPr dirty="0"/>
              <a:t> </a:t>
            </a:r>
            <a:r>
              <a:rPr dirty="0" err="1"/>
              <a:t>강을</a:t>
            </a:r>
            <a:r>
              <a:rPr dirty="0"/>
              <a:t> </a:t>
            </a:r>
            <a:r>
              <a:rPr dirty="0" err="1"/>
              <a:t>쳤던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가거라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088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answered Moses, "Walk on ahead of the people.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Take with you some of the elders of Israel and take in your hand the staff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which you struck the Nile, and go.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8453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호렙</a:t>
            </a:r>
            <a:r>
              <a:rPr dirty="0"/>
              <a:t> </a:t>
            </a:r>
            <a:r>
              <a:rPr dirty="0" err="1"/>
              <a:t>산의</a:t>
            </a:r>
            <a:r>
              <a:rPr dirty="0"/>
              <a:t> </a:t>
            </a:r>
            <a:r>
              <a:rPr dirty="0" err="1"/>
              <a:t>바위</a:t>
            </a:r>
            <a:r>
              <a:rPr dirty="0"/>
              <a:t> 곁 네 </a:t>
            </a:r>
            <a:r>
              <a:rPr dirty="0" err="1"/>
              <a:t>앞에</a:t>
            </a:r>
            <a:r>
              <a:rPr dirty="0"/>
              <a:t> 서 </a:t>
            </a:r>
            <a:r>
              <a:rPr dirty="0" err="1"/>
              <a:t>있겠다</a:t>
            </a:r>
            <a:r>
              <a:rPr dirty="0"/>
              <a:t>. </a:t>
            </a:r>
            <a:r>
              <a:rPr dirty="0" err="1"/>
              <a:t>너는</a:t>
            </a:r>
            <a:r>
              <a:rPr dirty="0"/>
              <a:t> 그 </a:t>
            </a:r>
            <a:r>
              <a:rPr dirty="0" err="1"/>
              <a:t>바위를</a:t>
            </a:r>
            <a:r>
              <a:rPr dirty="0"/>
              <a:t> </a:t>
            </a:r>
            <a:r>
              <a:rPr dirty="0" err="1"/>
              <a:t>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그러면</a:t>
            </a:r>
            <a:r>
              <a:rPr dirty="0"/>
              <a:t> </a:t>
            </a:r>
            <a:r>
              <a:rPr dirty="0" err="1"/>
              <a:t>바위에서</a:t>
            </a:r>
            <a:r>
              <a:rPr dirty="0"/>
              <a:t> </a:t>
            </a: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흘러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마실</a:t>
            </a:r>
            <a:r>
              <a:rPr dirty="0"/>
              <a:t> 수 </a:t>
            </a:r>
            <a:r>
              <a:rPr dirty="0" err="1"/>
              <a:t>있게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.”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장로들이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446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stand there before you by the rock at Horeb. Strike the rock,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water will come out of it for the people to drink."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Moses did this in the sight of the elders of Israel.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9166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맛사와</a:t>
            </a:r>
            <a:r>
              <a:rPr dirty="0"/>
              <a:t> </a:t>
            </a:r>
            <a:r>
              <a:rPr dirty="0" err="1"/>
              <a:t>므리바라고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다투었기</a:t>
            </a:r>
            <a:r>
              <a:rPr dirty="0"/>
              <a:t> </a:t>
            </a:r>
            <a:r>
              <a:rPr dirty="0" err="1"/>
              <a:t>때문이며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계시는가</a:t>
            </a:r>
            <a:r>
              <a:rPr dirty="0"/>
              <a:t>, 안 </a:t>
            </a:r>
            <a:r>
              <a:rPr dirty="0" err="1"/>
              <a:t>계시는가</a:t>
            </a:r>
            <a:r>
              <a:rPr dirty="0"/>
              <a:t>?”</a:t>
            </a:r>
            <a:r>
              <a:rPr dirty="0" err="1"/>
              <a:t>라고</a:t>
            </a:r>
            <a:r>
              <a:rPr dirty="0"/>
              <a:t> </a:t>
            </a:r>
            <a:r>
              <a:rPr dirty="0" err="1"/>
              <a:t>하면서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시험했기</a:t>
            </a:r>
            <a:r>
              <a:rPr dirty="0"/>
              <a:t> </a:t>
            </a:r>
            <a:r>
              <a:rPr dirty="0" err="1"/>
              <a:t>때문이었습니다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64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called the place </a:t>
            </a:r>
            <a:r>
              <a:rPr dirty="0" err="1"/>
              <a:t>Massah</a:t>
            </a:r>
            <a:r>
              <a:rPr dirty="0"/>
              <a:t> and </a:t>
            </a:r>
            <a:r>
              <a:rPr dirty="0" err="1"/>
              <a:t>Meribah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 Israelites quarreled and because they tested the LORD saying,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"Is the LORD among us or not?"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그때 아말렉 사람들이 와서 르비딤에 있는 이스라엘 백성을 공격했습니다.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Amalekites came and attacked the Israelites at Rephidim.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661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여호수아에게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얼마를</a:t>
            </a:r>
            <a:r>
              <a:rPr dirty="0"/>
              <a:t> </a:t>
            </a:r>
            <a:r>
              <a:rPr dirty="0" err="1"/>
              <a:t>선발해</a:t>
            </a:r>
            <a:r>
              <a:rPr dirty="0"/>
              <a:t> </a:t>
            </a:r>
            <a:r>
              <a:rPr dirty="0" err="1"/>
              <a:t>나가서</a:t>
            </a:r>
            <a:r>
              <a:rPr dirty="0"/>
              <a:t> </a:t>
            </a:r>
            <a:r>
              <a:rPr dirty="0" err="1"/>
              <a:t>아말렉과</a:t>
            </a:r>
            <a:r>
              <a:rPr dirty="0"/>
              <a:t> </a:t>
            </a:r>
            <a:r>
              <a:rPr dirty="0" err="1"/>
              <a:t>싸워라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지팡이를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들고</a:t>
            </a:r>
            <a:r>
              <a:rPr dirty="0"/>
              <a:t> </a:t>
            </a:r>
            <a:r>
              <a:rPr dirty="0" err="1"/>
              <a:t>언덕</a:t>
            </a:r>
            <a:r>
              <a:rPr dirty="0"/>
              <a:t> </a:t>
            </a:r>
            <a:r>
              <a:rPr dirty="0" err="1"/>
              <a:t>꼭대기에</a:t>
            </a:r>
            <a:r>
              <a:rPr dirty="0"/>
              <a:t> 서 </a:t>
            </a:r>
            <a:r>
              <a:rPr dirty="0" err="1"/>
              <a:t>있겠다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251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Moses said to Joshua, "Choose some of our men and go out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fight the Amalekites. Tomorrow I will stand on top of the hill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staff of God in my hands."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940</Words>
  <Application>Microsoft Office PowerPoint</Application>
  <PresentationFormat>와이드스크린</PresentationFormat>
  <Paragraphs>93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2022-09-17T08:18:20Z</dcterms:modified>
</cp:coreProperties>
</file>