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제사장이자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장인인</a:t>
            </a:r>
            <a:r>
              <a:rPr dirty="0"/>
              <a:t> </a:t>
            </a:r>
            <a:r>
              <a:rPr dirty="0" err="1"/>
              <a:t>이드로는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나오신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46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Jethro, the priest of Midian and father-in-law of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heard of everything God had done for Moses and for his people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how the LORD had brought Israel out of Egypt.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이드로가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찬양하세</a:t>
            </a:r>
            <a:r>
              <a:rPr dirty="0"/>
              <a:t>.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주셨고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내셨네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513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"Praise be to the LORD, who rescued you from the hand of the Egyptians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Pharaoh, and who rescued the people from the hand of the Egyptians.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15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신들보다</a:t>
            </a:r>
            <a:r>
              <a:rPr dirty="0"/>
              <a:t> </a:t>
            </a:r>
            <a:r>
              <a:rPr dirty="0" err="1"/>
              <a:t>크시다는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알겠네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교만하게</a:t>
            </a:r>
            <a:r>
              <a:rPr dirty="0"/>
              <a:t> </a:t>
            </a:r>
            <a:r>
              <a:rPr dirty="0" err="1"/>
              <a:t>굴던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하셨으니</a:t>
            </a:r>
            <a:r>
              <a:rPr dirty="0"/>
              <a:t> </a:t>
            </a:r>
            <a:r>
              <a:rPr dirty="0" err="1"/>
              <a:t>말이네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33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 know that the LORD is greater than all other gods,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did this to those who had treated Israel arrogantly."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이드로는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번제물과</a:t>
            </a:r>
            <a:r>
              <a:rPr dirty="0"/>
              <a:t> </a:t>
            </a:r>
            <a:r>
              <a:rPr dirty="0" err="1"/>
              <a:t>희생제물을</a:t>
            </a:r>
            <a:r>
              <a:rPr dirty="0"/>
              <a:t> </a:t>
            </a:r>
            <a:r>
              <a:rPr dirty="0" err="1"/>
              <a:t>가져왔습니다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58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Jethro, Moses' father-in-law,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brought a burnt offering and other sacrifices to God, and Aaron came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all the elders of Israel to eat bread with Moses' father-in-law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God.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재판하기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아침부터</a:t>
            </a:r>
            <a:r>
              <a:rPr dirty="0"/>
              <a:t> </a:t>
            </a:r>
            <a:r>
              <a:rPr dirty="0" err="1"/>
              <a:t>저녁까지</a:t>
            </a:r>
            <a:r>
              <a:rPr dirty="0"/>
              <a:t> </a:t>
            </a:r>
            <a:r>
              <a:rPr dirty="0" err="1"/>
              <a:t>모세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59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next day Moses took his seat to serve as judge for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stood around him from morning till evening.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65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장인은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무엇인가</a:t>
            </a:r>
            <a:r>
              <a:rPr dirty="0"/>
              <a:t>? 왜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재판하고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아침부터</a:t>
            </a:r>
            <a:r>
              <a:rPr dirty="0"/>
              <a:t> </a:t>
            </a:r>
            <a:r>
              <a:rPr dirty="0" err="1"/>
              <a:t>저녁까지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서 </a:t>
            </a:r>
            <a:r>
              <a:rPr dirty="0" err="1"/>
              <a:t>있는가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605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his father-in-law saw all that Moses was doing for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"What is this you are doing for the people?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alone sit as judge, while all these people stand around you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morning till evening?"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모세는 그에게 대답했습니다. “백성들이 하나님의 뜻을 여쭈어 보러 제게 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answered him, "Because the people come to me to seek God's will.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67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문제가</a:t>
            </a:r>
            <a:r>
              <a:rPr dirty="0"/>
              <a:t> </a:t>
            </a:r>
            <a:r>
              <a:rPr dirty="0" err="1"/>
              <a:t>생길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가져오면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사이에서</a:t>
            </a:r>
            <a:r>
              <a:rPr dirty="0"/>
              <a:t> </a:t>
            </a:r>
            <a:r>
              <a:rPr dirty="0" err="1"/>
              <a:t>판결을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줍니다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규례와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768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they have a dispute, it is brought to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decide between the parties and inform them of God's decrees and laws."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모세의 장인은 모세에게 말했습니다. “자네가 하는 일이 좋아 보이지 않네.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Moses' father-in-law replied, "What you are doing is not good.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684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자네만</a:t>
            </a:r>
            <a:r>
              <a:rPr dirty="0"/>
              <a:t> </a:t>
            </a:r>
            <a:r>
              <a:rPr dirty="0" err="1"/>
              <a:t>지치게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뿐이네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너무</a:t>
            </a:r>
            <a:r>
              <a:rPr dirty="0"/>
              <a:t> </a:t>
            </a:r>
            <a:r>
              <a:rPr dirty="0" err="1"/>
              <a:t>무거우니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당해</a:t>
            </a:r>
            <a:r>
              <a:rPr dirty="0"/>
              <a:t> 낼 수 </a:t>
            </a:r>
            <a:r>
              <a:rPr dirty="0" err="1"/>
              <a:t>있겠나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26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and these people who come to you will only wear yourselves out.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work is too heavy for you; you cannot handle it alone.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이제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몇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주겠네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자네와</a:t>
            </a:r>
            <a:r>
              <a:rPr dirty="0"/>
              <a:t> </a:t>
            </a:r>
            <a:r>
              <a:rPr dirty="0" err="1"/>
              <a:t>함께하시길</a:t>
            </a:r>
            <a:r>
              <a:rPr dirty="0"/>
              <a:t> </a:t>
            </a:r>
            <a:r>
              <a:rPr dirty="0" err="1"/>
              <a:t>바라네</a:t>
            </a:r>
            <a:r>
              <a:rPr dirty="0"/>
              <a:t>. </a:t>
            </a:r>
            <a:r>
              <a:rPr dirty="0" err="1"/>
              <a:t>자네는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대표가</a:t>
            </a:r>
            <a:r>
              <a:rPr dirty="0"/>
              <a:t> 돼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문제들을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가져가야</a:t>
            </a:r>
            <a:r>
              <a:rPr dirty="0"/>
              <a:t> </a:t>
            </a:r>
            <a:r>
              <a:rPr dirty="0" err="1"/>
              <a:t>하네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6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Listen now to me and I will give you some advice,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may God be with you. You must be the people's representative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God and bring their disputes to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그래서 모세의 장인 이드로는 모세가 돌려보냈던 그의 아내 십보라를 데려왔습니다.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018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Moses had sent away his wife Zipporah,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father-in-law Jethro received her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그들에게 율례와 법도를 가르쳐 가야 할 길과 해야 할 일을 보여 주게.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45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Teach them the decrees and laws,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and show them the way to live and the duties they are to perform.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/>
              <a:t>또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경외하고</a:t>
            </a:r>
            <a:r>
              <a:rPr dirty="0"/>
              <a:t> </a:t>
            </a:r>
            <a:r>
              <a:rPr dirty="0" err="1"/>
              <a:t>믿을</a:t>
            </a:r>
            <a:r>
              <a:rPr dirty="0"/>
              <a:t> </a:t>
            </a:r>
            <a:r>
              <a:rPr dirty="0" err="1"/>
              <a:t>만하며</a:t>
            </a:r>
            <a:r>
              <a:rPr dirty="0"/>
              <a:t> </a:t>
            </a:r>
            <a:r>
              <a:rPr dirty="0" err="1"/>
              <a:t>탐욕스럽지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천부장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백부장</a:t>
            </a:r>
            <a:r>
              <a:rPr dirty="0"/>
              <a:t>, </a:t>
            </a:r>
            <a:r>
              <a:rPr dirty="0" err="1"/>
              <a:t>오십부장</a:t>
            </a:r>
            <a:r>
              <a:rPr dirty="0"/>
              <a:t>, </a:t>
            </a:r>
            <a:r>
              <a:rPr dirty="0" err="1"/>
              <a:t>십부장으로</a:t>
            </a:r>
            <a:r>
              <a:rPr dirty="0"/>
              <a:t> </a:t>
            </a:r>
            <a:r>
              <a:rPr dirty="0" err="1"/>
              <a:t>세우고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5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select capable men from all the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men who fear God, trustworthy men who hate dishonest gain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and appoint them as officials over thousands, hundreds, fifties and tens.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6312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재판하도록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단,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문제는</a:t>
            </a:r>
            <a:r>
              <a:rPr dirty="0"/>
              <a:t> </a:t>
            </a:r>
            <a:r>
              <a:rPr dirty="0" err="1"/>
              <a:t>자네에게</a:t>
            </a:r>
            <a:r>
              <a:rPr dirty="0"/>
              <a:t> </a:t>
            </a:r>
            <a:r>
              <a:rPr dirty="0" err="1"/>
              <a:t>가져오게</a:t>
            </a:r>
            <a:r>
              <a:rPr dirty="0"/>
              <a:t> </a:t>
            </a:r>
            <a:r>
              <a:rPr dirty="0" err="1"/>
              <a:t>하게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간단한</a:t>
            </a:r>
            <a:r>
              <a:rPr dirty="0"/>
              <a:t> </a:t>
            </a:r>
            <a:r>
              <a:rPr dirty="0" err="1"/>
              <a:t>사건은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판단할</a:t>
            </a:r>
            <a:r>
              <a:rPr dirty="0"/>
              <a:t> 수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자네와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나눔으로써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짐도</a:t>
            </a:r>
            <a:r>
              <a:rPr dirty="0"/>
              <a:t> </a:t>
            </a:r>
            <a:r>
              <a:rPr dirty="0" err="1"/>
              <a:t>한결</a:t>
            </a:r>
            <a:r>
              <a:rPr dirty="0"/>
              <a:t> </a:t>
            </a:r>
            <a:r>
              <a:rPr dirty="0" err="1"/>
              <a:t>가벼워질</a:t>
            </a:r>
            <a:r>
              <a:rPr dirty="0"/>
              <a:t> </a:t>
            </a:r>
            <a:r>
              <a:rPr dirty="0" err="1"/>
              <a:t>걸세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them serve as judges for the people at all times,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have them bring every difficult case to you; the simple cases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can decide themselves. That will make your load lighter,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will share it with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자네가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하나님도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명령하시면</a:t>
            </a:r>
            <a:r>
              <a:rPr dirty="0"/>
              <a:t> </a:t>
            </a:r>
            <a:r>
              <a:rPr dirty="0" err="1"/>
              <a:t>자네</a:t>
            </a:r>
            <a:r>
              <a:rPr dirty="0"/>
              <a:t> </a:t>
            </a:r>
            <a:r>
              <a:rPr dirty="0" err="1"/>
              <a:t>부담도</a:t>
            </a:r>
            <a:r>
              <a:rPr dirty="0"/>
              <a:t> </a:t>
            </a:r>
            <a:r>
              <a:rPr dirty="0" err="1"/>
              <a:t>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백성들도</a:t>
            </a:r>
            <a:r>
              <a:rPr dirty="0"/>
              <a:t> </a:t>
            </a:r>
            <a:r>
              <a:rPr dirty="0" err="1"/>
              <a:t>만족하면서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될 </a:t>
            </a:r>
            <a:r>
              <a:rPr dirty="0" err="1"/>
              <a:t>걸세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426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do this and God so commands, you will be able to stand the strain,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these people will go home satisfied."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모세는 장인의 말을 듣고 그 모든 말대로 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listened to his father-in-law and did everything he said.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453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</a:t>
            </a:r>
            <a:r>
              <a:rPr dirty="0" err="1"/>
              <a:t>능력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지도자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천부장</a:t>
            </a:r>
            <a:r>
              <a:rPr dirty="0"/>
              <a:t>, </a:t>
            </a:r>
            <a:r>
              <a:rPr dirty="0" err="1"/>
              <a:t>백부장</a:t>
            </a:r>
            <a:r>
              <a:rPr dirty="0"/>
              <a:t>, </a:t>
            </a:r>
            <a:r>
              <a:rPr dirty="0" err="1"/>
              <a:t>오십부장</a:t>
            </a:r>
            <a:r>
              <a:rPr dirty="0"/>
              <a:t>, </a:t>
            </a:r>
            <a:r>
              <a:rPr dirty="0" err="1"/>
              <a:t>십부장으로</a:t>
            </a:r>
            <a:r>
              <a:rPr dirty="0"/>
              <a:t> </a:t>
            </a:r>
            <a:r>
              <a:rPr dirty="0" err="1"/>
              <a:t>세웠습니다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chose capable men from all Israel and made them leaders of the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officials over thousands, hundreds, fifties and tens.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재판하는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하되</a:t>
            </a:r>
            <a:r>
              <a:rPr dirty="0"/>
              <a:t> </a:t>
            </a:r>
            <a:r>
              <a:rPr dirty="0" err="1"/>
              <a:t>어려운</a:t>
            </a:r>
            <a:r>
              <a:rPr dirty="0"/>
              <a:t> </a:t>
            </a:r>
            <a:r>
              <a:rPr dirty="0" err="1"/>
              <a:t>사건은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가져갔고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간단한</a:t>
            </a:r>
            <a:r>
              <a:rPr dirty="0"/>
              <a:t> </a:t>
            </a:r>
            <a:r>
              <a:rPr dirty="0" err="1"/>
              <a:t>사건은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판단했습니다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19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served as judges for the people at all times. The difficult cases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brought to Moses, but the simple ones they decided themselves.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그러고 나서 모세는 장인을 떠나보냈고 이드로는 자기 고향으로 돌아갔습니다.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69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sent his father-in-law on his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Jethro returned to his own country.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그의</a:t>
            </a:r>
            <a:r>
              <a:rPr dirty="0"/>
              <a:t> 두 </a:t>
            </a:r>
            <a:r>
              <a:rPr dirty="0" err="1"/>
              <a:t>아들도</a:t>
            </a:r>
            <a:r>
              <a:rPr dirty="0"/>
              <a:t> </a:t>
            </a:r>
            <a:r>
              <a:rPr dirty="0" err="1"/>
              <a:t>데려왔습니다</a:t>
            </a:r>
            <a:r>
              <a:rPr dirty="0"/>
              <a:t>. 한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게르솜입니다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됐다”라고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이름이었습니다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17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two sons. One son was named Gershom, for Moses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become an alien in a foreign land";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이름은</a:t>
            </a:r>
            <a:r>
              <a:rPr dirty="0"/>
              <a:t> </a:t>
            </a:r>
            <a:r>
              <a:rPr dirty="0" err="1"/>
              <a:t>엘리에셀입니다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“내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내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바로의</a:t>
            </a:r>
            <a:r>
              <a:rPr dirty="0"/>
              <a:t> </a:t>
            </a:r>
            <a:r>
              <a:rPr dirty="0" err="1"/>
              <a:t>칼에서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주셨다”라며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이름이었습니다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43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was named Eliezer, for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"My father's God was my helper; he saved me from the sword of Pharaoh."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8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이드로는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아내를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산 </a:t>
            </a:r>
            <a:r>
              <a:rPr dirty="0" err="1"/>
              <a:t>가까이에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267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Jethro, Moses' father-in-law, together with Moses' sons and wife,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to him in the desert, where he was camped near the mountain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71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이드로는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장인인</a:t>
            </a:r>
            <a:r>
              <a:rPr dirty="0"/>
              <a:t> 나 </a:t>
            </a:r>
            <a:r>
              <a:rPr dirty="0" err="1"/>
              <a:t>이드로가</a:t>
            </a:r>
            <a:r>
              <a:rPr dirty="0"/>
              <a:t> 네 </a:t>
            </a:r>
            <a:r>
              <a:rPr dirty="0" err="1"/>
              <a:t>아내와</a:t>
            </a:r>
            <a:r>
              <a:rPr dirty="0"/>
              <a:t> 두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왔다”라고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818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Jethro had sent word to him, "I, your father-in-law Jethro,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coming to you with your wife and her two sons."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장인을</a:t>
            </a:r>
            <a:r>
              <a:rPr dirty="0"/>
              <a:t> </a:t>
            </a:r>
            <a:r>
              <a:rPr dirty="0" err="1"/>
              <a:t>맞으러</a:t>
            </a:r>
            <a:r>
              <a:rPr dirty="0"/>
              <a:t> </a:t>
            </a:r>
            <a:r>
              <a:rPr dirty="0" err="1"/>
              <a:t>나가서는</a:t>
            </a:r>
            <a:r>
              <a:rPr dirty="0"/>
              <a:t> </a:t>
            </a:r>
            <a:r>
              <a:rPr dirty="0" err="1"/>
              <a:t>절하고</a:t>
            </a:r>
            <a:r>
              <a:rPr dirty="0"/>
              <a:t> </a:t>
            </a: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맞추었습니다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인사하고</a:t>
            </a:r>
            <a:r>
              <a:rPr dirty="0"/>
              <a:t> </a:t>
            </a:r>
            <a:r>
              <a:rPr dirty="0" err="1"/>
              <a:t>장막으로</a:t>
            </a:r>
            <a:r>
              <a:rPr dirty="0"/>
              <a:t> </a:t>
            </a:r>
            <a:r>
              <a:rPr dirty="0" err="1"/>
              <a:t>들어갔습니다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034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went out to meet his father-in-law and bowed down and kissed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greeted each other and then went into the 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128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이드로에게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바로와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일과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맞닥뜨렸던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구원하신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낱낱이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742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told his father-in-law about everything the LORD had done to Pharaoh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Egyptians for Israel's sake and about all the hardships they had met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along the way and how the LORD had saved them.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이드로는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기뻐했습니다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3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Jethro was delighted to hear about all the good things the LORD had done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Israel in rescuing them from the hand of the Egyptians.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1482</Words>
  <Application>Microsoft Office PowerPoint</Application>
  <PresentationFormat>와이드스크린</PresentationFormat>
  <Paragraphs>146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2022-09-17T08:22:42Z</dcterms:modified>
</cp:coreProperties>
</file>