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479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이집트를</a:t>
            </a:r>
            <a:r>
              <a:rPr dirty="0"/>
              <a:t> </a:t>
            </a:r>
            <a:r>
              <a:rPr dirty="0" err="1"/>
              <a:t>떠난</a:t>
            </a:r>
            <a:r>
              <a:rPr dirty="0"/>
              <a:t> 지 </a:t>
            </a:r>
            <a:r>
              <a:rPr dirty="0" err="1"/>
              <a:t>셋째</a:t>
            </a:r>
            <a:r>
              <a:rPr dirty="0"/>
              <a:t> 달 </a:t>
            </a:r>
            <a:r>
              <a:rPr dirty="0" err="1"/>
              <a:t>되는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시내</a:t>
            </a:r>
            <a:r>
              <a:rPr dirty="0"/>
              <a:t> </a:t>
            </a:r>
            <a:r>
              <a:rPr dirty="0" err="1"/>
              <a:t>광야에</a:t>
            </a:r>
            <a:r>
              <a:rPr dirty="0"/>
              <a:t> </a:t>
            </a:r>
            <a:r>
              <a:rPr dirty="0" err="1"/>
              <a:t>도착했습니다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49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third month after the Israelites left Egypt -- on the very day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/>
              <a:t>–</a:t>
            </a:r>
            <a:r>
              <a:rPr dirty="0"/>
              <a:t> they came to the Desert of Sinai.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388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오늘과</a:t>
            </a:r>
            <a:r>
              <a:rPr dirty="0"/>
              <a:t> </a:t>
            </a:r>
            <a:r>
              <a:rPr dirty="0" err="1"/>
              <a:t>내일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세탁하게</a:t>
            </a:r>
            <a:r>
              <a:rPr dirty="0"/>
              <a:t> </a:t>
            </a:r>
            <a:r>
              <a:rPr dirty="0" err="1"/>
              <a:t>하고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252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LORD said to Moses,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to the people and consecrate them today and tomorrow.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them wash their clothes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3일째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준비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나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시내</a:t>
            </a:r>
            <a:r>
              <a:rPr dirty="0"/>
              <a:t> </a:t>
            </a:r>
            <a:r>
              <a:rPr dirty="0" err="1"/>
              <a:t>산으로</a:t>
            </a:r>
            <a:r>
              <a:rPr dirty="0"/>
              <a:t> </a:t>
            </a:r>
            <a:r>
              <a:rPr dirty="0" err="1"/>
              <a:t>내려갈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670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 ready by the third day,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on that day the LORD will come down on Mount Sinai in the sight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all the people.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318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주위에</a:t>
            </a:r>
            <a:r>
              <a:rPr dirty="0"/>
              <a:t> </a:t>
            </a:r>
            <a:r>
              <a:rPr dirty="0" err="1"/>
              <a:t>경계선을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산에</a:t>
            </a:r>
            <a:r>
              <a:rPr dirty="0"/>
              <a:t> </a:t>
            </a:r>
            <a:r>
              <a:rPr dirty="0" err="1"/>
              <a:t>올라가거나</a:t>
            </a:r>
            <a:r>
              <a:rPr dirty="0"/>
              <a:t> </a:t>
            </a:r>
            <a:r>
              <a:rPr dirty="0" err="1"/>
              <a:t>산자락이라도</a:t>
            </a:r>
            <a:r>
              <a:rPr dirty="0"/>
              <a:t> </a:t>
            </a:r>
            <a:r>
              <a:rPr dirty="0" err="1"/>
              <a:t>건드리지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</a:t>
            </a:r>
            <a:r>
              <a:rPr dirty="0" err="1"/>
              <a:t>명심하라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</a:t>
            </a:r>
            <a:r>
              <a:rPr dirty="0"/>
              <a:t> </a:t>
            </a:r>
            <a:r>
              <a:rPr dirty="0" err="1"/>
              <a:t>산을</a:t>
            </a:r>
            <a:r>
              <a:rPr dirty="0"/>
              <a:t> </a:t>
            </a:r>
            <a:r>
              <a:rPr dirty="0" err="1"/>
              <a:t>건드리기만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643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Put limits for the people around the mountain and tell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`Be careful that you do not go up the mountain or touch the foot of it.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touches the mountain shall surely be put to death.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3822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사람에게는</a:t>
            </a:r>
            <a:r>
              <a:rPr dirty="0"/>
              <a:t> </a:t>
            </a:r>
            <a:r>
              <a:rPr dirty="0" err="1"/>
              <a:t>손도</a:t>
            </a:r>
            <a:r>
              <a:rPr dirty="0"/>
              <a:t> </a:t>
            </a:r>
            <a:r>
              <a:rPr dirty="0" err="1"/>
              <a:t>대지</a:t>
            </a:r>
            <a:r>
              <a:rPr dirty="0"/>
              <a:t> 말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돌에</a:t>
            </a:r>
            <a:r>
              <a:rPr dirty="0"/>
              <a:t> </a:t>
            </a:r>
            <a:r>
              <a:rPr dirty="0" err="1"/>
              <a:t>맞든지</a:t>
            </a:r>
            <a:r>
              <a:rPr dirty="0"/>
              <a:t> </a:t>
            </a:r>
            <a:r>
              <a:rPr dirty="0" err="1"/>
              <a:t>화살에</a:t>
            </a:r>
            <a:r>
              <a:rPr dirty="0"/>
              <a:t> </a:t>
            </a:r>
            <a:r>
              <a:rPr dirty="0" err="1"/>
              <a:t>맞을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사람이든</a:t>
            </a:r>
            <a:r>
              <a:rPr dirty="0"/>
              <a:t> </a:t>
            </a:r>
            <a:r>
              <a:rPr dirty="0" err="1"/>
              <a:t>짐승이든</a:t>
            </a:r>
            <a:r>
              <a:rPr dirty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나팔이</a:t>
            </a:r>
            <a:r>
              <a:rPr dirty="0"/>
              <a:t> </a:t>
            </a:r>
            <a:r>
              <a:rPr dirty="0" err="1"/>
              <a:t>길게</a:t>
            </a:r>
            <a:r>
              <a:rPr dirty="0"/>
              <a:t> </a:t>
            </a:r>
            <a:r>
              <a:rPr dirty="0" err="1"/>
              <a:t>울리면</a:t>
            </a:r>
            <a:r>
              <a:rPr dirty="0"/>
              <a:t> </a:t>
            </a:r>
            <a:r>
              <a:rPr dirty="0" err="1"/>
              <a:t>그때에는</a:t>
            </a:r>
            <a:r>
              <a:rPr dirty="0"/>
              <a:t> </a:t>
            </a:r>
            <a:r>
              <a:rPr dirty="0" err="1"/>
              <a:t>산에</a:t>
            </a:r>
            <a:r>
              <a:rPr dirty="0"/>
              <a:t> </a:t>
            </a:r>
            <a:r>
              <a:rPr dirty="0" err="1"/>
              <a:t>올라가도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317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shall surely be stoned or shot with arrows; not a hand is to be laid on him.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Whether man or animal, he shall not be permitted to live.'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Only when the ram's horn sounds a long blast may they go up to the mountain."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산에서</a:t>
            </a:r>
            <a:r>
              <a:rPr dirty="0"/>
              <a:t> </a:t>
            </a:r>
            <a:r>
              <a:rPr dirty="0" err="1"/>
              <a:t>내려가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이르러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세탁했습니다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465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Moses had gone down the mountain to the people,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consecrated them, and they washed their clothes.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45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셋째</a:t>
            </a:r>
            <a:r>
              <a:rPr dirty="0"/>
              <a:t> </a:t>
            </a:r>
            <a:r>
              <a:rPr dirty="0" err="1"/>
              <a:t>날에는</a:t>
            </a:r>
            <a:r>
              <a:rPr dirty="0"/>
              <a:t> </a:t>
            </a:r>
            <a:r>
              <a:rPr dirty="0" err="1"/>
              <a:t>준비가</a:t>
            </a:r>
            <a:r>
              <a:rPr dirty="0"/>
              <a:t> 다 돼 </a:t>
            </a:r>
            <a:r>
              <a:rPr dirty="0" err="1"/>
              <a:t>있어야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r>
              <a:rPr dirty="0" err="1"/>
              <a:t>아내를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788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said to the people, "Prepare yourselves for the third day.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Abstain from sexual relations."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133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3일째 </a:t>
            </a:r>
            <a:r>
              <a:rPr dirty="0" err="1"/>
              <a:t>되는</a:t>
            </a:r>
            <a:r>
              <a:rPr dirty="0"/>
              <a:t> 날 </a:t>
            </a:r>
            <a:r>
              <a:rPr dirty="0" err="1"/>
              <a:t>아침이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천둥</a:t>
            </a:r>
            <a:r>
              <a:rPr dirty="0"/>
              <a:t> </a:t>
            </a:r>
            <a:r>
              <a:rPr dirty="0" err="1"/>
              <a:t>번개가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</a:t>
            </a:r>
            <a:r>
              <a:rPr dirty="0" err="1"/>
              <a:t>빽빽한</a:t>
            </a:r>
            <a:r>
              <a:rPr dirty="0"/>
              <a:t> </a:t>
            </a:r>
            <a:r>
              <a:rPr dirty="0" err="1"/>
              <a:t>구름이</a:t>
            </a:r>
            <a:r>
              <a:rPr dirty="0"/>
              <a:t> 산 </a:t>
            </a:r>
            <a:r>
              <a:rPr dirty="0" err="1"/>
              <a:t>위를</a:t>
            </a:r>
            <a:r>
              <a:rPr dirty="0"/>
              <a:t> </a:t>
            </a:r>
            <a:r>
              <a:rPr dirty="0" err="1"/>
              <a:t>덮은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우렁찬</a:t>
            </a:r>
            <a:r>
              <a:rPr dirty="0"/>
              <a:t> </a:t>
            </a:r>
            <a:r>
              <a:rPr dirty="0" err="1"/>
              <a:t>나팔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울렸습니다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진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다 </a:t>
            </a:r>
            <a:r>
              <a:rPr dirty="0" err="1"/>
              <a:t>벌벌</a:t>
            </a:r>
            <a:r>
              <a:rPr dirty="0"/>
              <a:t> </a:t>
            </a:r>
            <a:r>
              <a:rPr dirty="0" err="1"/>
              <a:t>떨었습니다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565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morning of the third day there was thunder and lightning,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a thick cloud over the mountain, and a very loud trumpet blast.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Everyone in the camp trembled.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만나기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진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이끌고</a:t>
            </a:r>
            <a:r>
              <a:rPr dirty="0"/>
              <a:t> </a:t>
            </a:r>
            <a:r>
              <a:rPr dirty="0" err="1"/>
              <a:t>나왔습니다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산자락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935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led the people out of the camp to meet with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stood at the foot of the mountain.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시내</a:t>
            </a:r>
            <a:r>
              <a:rPr dirty="0"/>
              <a:t> </a:t>
            </a:r>
            <a:r>
              <a:rPr dirty="0" err="1"/>
              <a:t>산은</a:t>
            </a:r>
            <a:r>
              <a:rPr dirty="0"/>
              <a:t> </a:t>
            </a:r>
            <a:r>
              <a:rPr dirty="0" err="1"/>
              <a:t>온통</a:t>
            </a:r>
            <a:r>
              <a:rPr dirty="0"/>
              <a:t> </a:t>
            </a:r>
            <a:r>
              <a:rPr dirty="0" err="1"/>
              <a:t>연기로</a:t>
            </a:r>
            <a:r>
              <a:rPr dirty="0"/>
              <a:t> </a:t>
            </a:r>
            <a:r>
              <a:rPr dirty="0" err="1"/>
              <a:t>뒤덮혀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불로</a:t>
            </a:r>
            <a:r>
              <a:rPr dirty="0"/>
              <a:t> </a:t>
            </a:r>
            <a:r>
              <a:rPr dirty="0" err="1"/>
              <a:t>시내</a:t>
            </a:r>
            <a:r>
              <a:rPr dirty="0"/>
              <a:t> 산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내려오셨기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연기가</a:t>
            </a:r>
            <a:r>
              <a:rPr dirty="0"/>
              <a:t> </a:t>
            </a:r>
            <a:r>
              <a:rPr dirty="0" err="1"/>
              <a:t>화로</a:t>
            </a:r>
            <a:r>
              <a:rPr dirty="0"/>
              <a:t> </a:t>
            </a:r>
            <a:r>
              <a:rPr dirty="0" err="1"/>
              <a:t>연기처럼</a:t>
            </a:r>
            <a:r>
              <a:rPr dirty="0"/>
              <a:t> </a:t>
            </a:r>
            <a:r>
              <a:rPr dirty="0" err="1"/>
              <a:t>위로</a:t>
            </a:r>
            <a:r>
              <a:rPr dirty="0"/>
              <a:t> </a:t>
            </a:r>
            <a:r>
              <a:rPr dirty="0" err="1"/>
              <a:t>치솟아</a:t>
            </a:r>
            <a:r>
              <a:rPr dirty="0"/>
              <a:t> </a:t>
            </a:r>
            <a:r>
              <a:rPr dirty="0" err="1"/>
              <a:t>오르고</a:t>
            </a:r>
            <a:r>
              <a:rPr dirty="0"/>
              <a:t> 산 </a:t>
            </a:r>
            <a:r>
              <a:rPr dirty="0" err="1"/>
              <a:t>전체는</a:t>
            </a:r>
            <a:r>
              <a:rPr dirty="0"/>
              <a:t> </a:t>
            </a:r>
            <a:r>
              <a:rPr dirty="0" err="1"/>
              <a:t>몹시</a:t>
            </a:r>
            <a:r>
              <a:rPr dirty="0"/>
              <a:t> </a:t>
            </a:r>
            <a:r>
              <a:rPr dirty="0" err="1"/>
              <a:t>흔들리며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958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Mount Sinai was covered with smoke, because the LORD descended on it in fire.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smoke billowed up from it like smoke from a furnace,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whole mountain trembled violently,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761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나팔</a:t>
            </a:r>
            <a:r>
              <a:rPr dirty="0"/>
              <a:t> </a:t>
            </a:r>
            <a:r>
              <a:rPr dirty="0" err="1"/>
              <a:t>소리는</a:t>
            </a:r>
            <a:r>
              <a:rPr dirty="0"/>
              <a:t> </a:t>
            </a:r>
            <a:r>
              <a:rPr dirty="0" err="1"/>
              <a:t>점점</a:t>
            </a:r>
            <a:r>
              <a:rPr dirty="0"/>
              <a:t> 더 </a:t>
            </a:r>
            <a:r>
              <a:rPr dirty="0" err="1"/>
              <a:t>커져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말했고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음성으로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746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sound of the trumpet grew louder and louder.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spoke and the voice of God answered him.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르비딤을</a:t>
            </a:r>
            <a:r>
              <a:rPr dirty="0"/>
              <a:t> </a:t>
            </a:r>
            <a:r>
              <a:rPr dirty="0" err="1"/>
              <a:t>출발해서</a:t>
            </a:r>
            <a:r>
              <a:rPr dirty="0"/>
              <a:t> </a:t>
            </a:r>
            <a:r>
              <a:rPr dirty="0" err="1"/>
              <a:t>시내</a:t>
            </a:r>
            <a:r>
              <a:rPr dirty="0"/>
              <a:t> </a:t>
            </a:r>
            <a:r>
              <a:rPr dirty="0" err="1"/>
              <a:t>광야에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</a:t>
            </a:r>
            <a:r>
              <a:rPr dirty="0"/>
              <a:t> 산 앞 </a:t>
            </a:r>
            <a:r>
              <a:rPr dirty="0" err="1"/>
              <a:t>광야에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353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they set out from Rephidim, they entered the Desert of Sinai,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Israel camped there in the desert in front of the mountain.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532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시내</a:t>
            </a:r>
            <a:r>
              <a:rPr dirty="0"/>
              <a:t> 산 </a:t>
            </a:r>
            <a:r>
              <a:rPr dirty="0" err="1"/>
              <a:t>꼭대기로</a:t>
            </a:r>
            <a:r>
              <a:rPr dirty="0"/>
              <a:t> </a:t>
            </a:r>
            <a:r>
              <a:rPr dirty="0" err="1"/>
              <a:t>내려오셨습니다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모세를</a:t>
            </a:r>
            <a:r>
              <a:rPr dirty="0"/>
              <a:t> </a:t>
            </a:r>
            <a:r>
              <a:rPr dirty="0" err="1"/>
              <a:t>산꼭대기로</a:t>
            </a:r>
            <a:r>
              <a:rPr dirty="0"/>
              <a:t> </a:t>
            </a:r>
            <a:r>
              <a:rPr dirty="0" err="1"/>
              <a:t>부르셨기에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산으로</a:t>
            </a:r>
            <a:r>
              <a:rPr dirty="0"/>
              <a:t> </a:t>
            </a:r>
            <a:r>
              <a:rPr dirty="0" err="1"/>
              <a:t>올라갔습니다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442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descended to the top of Mount Sinai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called Moses to the top of the mountain. So Moses went up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내려가서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경고하여라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보려고</a:t>
            </a:r>
            <a:r>
              <a:rPr dirty="0"/>
              <a:t> </a:t>
            </a:r>
            <a:r>
              <a:rPr dirty="0" err="1"/>
              <a:t>몰려들다가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죽을지</a:t>
            </a:r>
            <a:r>
              <a:rPr dirty="0"/>
              <a:t> </a:t>
            </a:r>
            <a:r>
              <a:rPr dirty="0" err="1"/>
              <a:t>모른다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032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LORD said to him, "Go down and warn the people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do not force their way through to see the LORD and many of them perish.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제사장들도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진노하실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374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the priests, who approach the LORD, must consecrate themselves,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the LORD will break out against them."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645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직접</a:t>
            </a:r>
            <a:r>
              <a:rPr dirty="0"/>
              <a:t> </a:t>
            </a:r>
            <a:r>
              <a:rPr dirty="0" err="1"/>
              <a:t>저희에게</a:t>
            </a:r>
            <a:r>
              <a:rPr dirty="0"/>
              <a:t> ‘산 </a:t>
            </a:r>
            <a:r>
              <a:rPr dirty="0" err="1"/>
              <a:t>둘레에</a:t>
            </a:r>
            <a:r>
              <a:rPr dirty="0"/>
              <a:t> </a:t>
            </a:r>
            <a:r>
              <a:rPr dirty="0" err="1"/>
              <a:t>경계를</a:t>
            </a:r>
            <a:r>
              <a:rPr dirty="0"/>
              <a:t> </a:t>
            </a:r>
            <a:r>
              <a:rPr dirty="0" err="1"/>
              <a:t>지어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구별하라’고</a:t>
            </a:r>
            <a:r>
              <a:rPr dirty="0"/>
              <a:t> </a:t>
            </a:r>
            <a:r>
              <a:rPr dirty="0" err="1"/>
              <a:t>경고하셨기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시내</a:t>
            </a:r>
            <a:r>
              <a:rPr dirty="0"/>
              <a:t> </a:t>
            </a:r>
            <a:r>
              <a:rPr dirty="0" err="1"/>
              <a:t>산에</a:t>
            </a:r>
            <a:r>
              <a:rPr dirty="0"/>
              <a:t> </a:t>
            </a:r>
            <a:r>
              <a:rPr dirty="0" err="1"/>
              <a:t>올라오는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539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said to the LORD, "The people cannot come up Mount Sinai,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yourself warned us, `Put limits around the mountain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set it apart as holy.'"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 “</a:t>
            </a:r>
            <a:r>
              <a:rPr dirty="0" err="1"/>
              <a:t>내려가서</a:t>
            </a:r>
            <a:r>
              <a:rPr dirty="0"/>
              <a:t> </a:t>
            </a:r>
            <a:r>
              <a:rPr dirty="0" err="1"/>
              <a:t>아론을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올라와라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몰려들어</a:t>
            </a:r>
            <a:r>
              <a:rPr dirty="0"/>
              <a:t> 나 </a:t>
            </a:r>
            <a:r>
              <a:rPr dirty="0" err="1"/>
              <a:t>여호와에게</a:t>
            </a:r>
            <a:r>
              <a:rPr dirty="0"/>
              <a:t> </a:t>
            </a:r>
            <a:r>
              <a:rPr dirty="0" err="1"/>
              <a:t>올라오면</a:t>
            </a:r>
            <a:r>
              <a:rPr dirty="0"/>
              <a:t> 안 </a:t>
            </a:r>
            <a:r>
              <a:rPr dirty="0" err="1"/>
              <a:t>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진노를</a:t>
            </a:r>
            <a:r>
              <a:rPr dirty="0"/>
              <a:t> </a:t>
            </a:r>
            <a:r>
              <a:rPr dirty="0" err="1"/>
              <a:t>일으킬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586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replied, "Go down and bring Aaron up with you.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priests and the people must not force their way through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come up to the LORD, or he will break out against them."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그러자 모세는 백성들에게 내려가서 전했습니다.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Moses went down to the people and told them.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올라갔습니다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산에서</a:t>
            </a:r>
            <a:r>
              <a:rPr dirty="0"/>
              <a:t> </a:t>
            </a:r>
            <a:r>
              <a:rPr dirty="0" err="1"/>
              <a:t>모세를</a:t>
            </a:r>
            <a:r>
              <a:rPr dirty="0"/>
              <a:t> </a:t>
            </a:r>
            <a:r>
              <a:rPr dirty="0" err="1"/>
              <a:t>부르시며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집에게</a:t>
            </a:r>
            <a:r>
              <a:rPr dirty="0"/>
              <a:t> </a:t>
            </a:r>
            <a:r>
              <a:rPr dirty="0" err="1"/>
              <a:t>말하고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went up to God, and the LORD called to him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mountain and said, "This is what you are to say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house of Jacob and what you are to tell the people of Israel: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직접</a:t>
            </a:r>
            <a:r>
              <a:rPr dirty="0"/>
              <a:t> </a:t>
            </a:r>
            <a:r>
              <a:rPr dirty="0" err="1"/>
              <a:t>보았고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독수리</a:t>
            </a:r>
            <a:r>
              <a:rPr dirty="0"/>
              <a:t> </a:t>
            </a:r>
            <a:r>
              <a:rPr dirty="0" err="1"/>
              <a:t>날개에</a:t>
            </a:r>
            <a:r>
              <a:rPr dirty="0"/>
              <a:t> </a:t>
            </a:r>
            <a:r>
              <a:rPr dirty="0" err="1"/>
              <a:t>얹어</a:t>
            </a:r>
            <a:r>
              <a:rPr dirty="0"/>
              <a:t> </a:t>
            </a:r>
            <a:r>
              <a:rPr dirty="0" err="1"/>
              <a:t>나르듯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내게로</a:t>
            </a:r>
            <a:r>
              <a:rPr dirty="0"/>
              <a:t> </a:t>
            </a:r>
            <a:r>
              <a:rPr dirty="0" err="1"/>
              <a:t>데려온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568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`You yourselves have seen what I did to Egypt,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how I carried you on eagles' wings and brought you to myself.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477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온전히</a:t>
            </a:r>
            <a:r>
              <a:rPr dirty="0"/>
              <a:t> </a:t>
            </a:r>
            <a:r>
              <a:rPr dirty="0" err="1"/>
              <a:t>순종하고</a:t>
            </a:r>
            <a:r>
              <a:rPr dirty="0"/>
              <a:t> 내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지키면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특별한</a:t>
            </a:r>
            <a:r>
              <a:rPr dirty="0"/>
              <a:t> 내 </a:t>
            </a:r>
            <a:r>
              <a:rPr dirty="0" err="1"/>
              <a:t>보물이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온 </a:t>
            </a:r>
            <a:r>
              <a:rPr dirty="0" err="1"/>
              <a:t>땅이</a:t>
            </a:r>
            <a:r>
              <a:rPr dirty="0"/>
              <a:t> 다 내 </a:t>
            </a:r>
            <a:r>
              <a:rPr dirty="0" err="1"/>
              <a:t>것이지만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437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if you obey me fully and keep my covenant,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out of all nations you will be my treasured possession.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Although the whole earth is mine,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986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나라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민족이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.’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전하여라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491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be for me a kingdom of priests and a holy nation.'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the words you are to speak to the Israelites."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돌아가</a:t>
            </a:r>
            <a:r>
              <a:rPr dirty="0"/>
              <a:t>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장로들을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놓고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말하라고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풀어놓았습니다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392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Moses went back and summoned the elders of the people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set before them all the words the LORD had commanded him to speak.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711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백성들은</a:t>
            </a:r>
            <a:r>
              <a:rPr dirty="0"/>
              <a:t> 다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응답하며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다 </a:t>
            </a:r>
            <a:r>
              <a:rPr dirty="0" err="1"/>
              <a:t>행하겠습니다</a:t>
            </a:r>
            <a:r>
              <a:rPr dirty="0"/>
              <a:t>.”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대답을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가져갔습니다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331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all responded together, "We will do everything the LORD has said."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Moses brought their answer back to the LORD.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4166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빽빽한</a:t>
            </a:r>
            <a:r>
              <a:rPr dirty="0"/>
              <a:t> </a:t>
            </a:r>
            <a:r>
              <a:rPr dirty="0" err="1"/>
              <a:t>구름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내려갈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이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믿게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한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전했습니다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252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 to Moses, "I am going to come to you in a dense cloud,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 people will hear me speaking with you and will always put their trust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you." Then Moses told the LORD what the people had said.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1422</Words>
  <Application>Microsoft Office PowerPoint</Application>
  <PresentationFormat>와이드스크린</PresentationFormat>
  <Paragraphs>146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2022-09-17T08:28:44Z</dcterms:modified>
</cp:coreProperties>
</file>