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레위 지파의 한 남자가 레위 사람의 딸과 결혼하게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a man of the house of Levi married a Levite woman,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93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자라자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딸에게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</a:t>
            </a:r>
            <a:r>
              <a:rPr dirty="0" err="1"/>
              <a:t>건졌다”라고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모세라고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child grew older, she took him to Pharaoh's daughter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became her son. She named him Moses,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drew him out of the water."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세월이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어른이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날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나갔다가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중노동하는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지켜보았습니다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동족인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때리는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day, after Moses had grown up, he went out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his own people were and watched them at their hard labor.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an Egyptian beating a Hebrew, one of his own people.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이리저리 살펴 아무도 없는 것을 보고는 그 이집트 사람을 죽여 모래 속에 묻었습니다.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Glancing this way and that and seeing no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killed the Egyptian and hid him in the sand.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8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“왜 </a:t>
            </a:r>
            <a:r>
              <a:rPr dirty="0" err="1"/>
              <a:t>동족끼리</a:t>
            </a:r>
            <a:r>
              <a:rPr dirty="0"/>
              <a:t> </a:t>
            </a:r>
            <a:r>
              <a:rPr dirty="0" err="1"/>
              <a:t>치고받고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?”고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8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he went out and saw two Hebrews fighting.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 one in the wrong, "Why are you hitting your fellow Hebrew?"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통치자나</a:t>
            </a:r>
            <a:r>
              <a:rPr dirty="0"/>
              <a:t> </a:t>
            </a:r>
            <a:r>
              <a:rPr dirty="0" err="1"/>
              <a:t>재판관으로</a:t>
            </a:r>
            <a:r>
              <a:rPr dirty="0"/>
              <a:t> </a:t>
            </a:r>
            <a:r>
              <a:rPr dirty="0" err="1"/>
              <a:t>세웠느냐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죽이더니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날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생각이냐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짓이</a:t>
            </a:r>
            <a:r>
              <a:rPr dirty="0"/>
              <a:t> </a:t>
            </a:r>
            <a:r>
              <a:rPr dirty="0" err="1"/>
              <a:t>탄로</a:t>
            </a:r>
            <a:r>
              <a:rPr dirty="0"/>
              <a:t> </a:t>
            </a:r>
            <a:r>
              <a:rPr dirty="0" err="1"/>
              <a:t>났구나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생각했습니다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8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said, "Who made you ruler and judge over us?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thinking of killing me as you killed the Egyptian?"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was afraid and thought, "What I did must have become known."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미디안으로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하루는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한 </a:t>
            </a:r>
            <a:r>
              <a:rPr dirty="0" err="1"/>
              <a:t>우물가에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Pharaoh heard of this, he tried to kill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fled from Pharaoh and went to live in Midian,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sat down by a well.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딸 </a:t>
            </a:r>
            <a:r>
              <a:rPr dirty="0" err="1"/>
              <a:t>일곱이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길러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구유에다</a:t>
            </a:r>
            <a:r>
              <a:rPr dirty="0"/>
              <a:t> 그 </a:t>
            </a:r>
            <a:r>
              <a:rPr dirty="0" err="1"/>
              <a:t>아버지의</a:t>
            </a:r>
            <a:r>
              <a:rPr dirty="0"/>
              <a:t> 양 </a:t>
            </a:r>
            <a:r>
              <a:rPr dirty="0" err="1"/>
              <a:t>떼에게</a:t>
            </a:r>
            <a:r>
              <a:rPr dirty="0"/>
              <a:t> 줄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채웠습니다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 priest of Midian had seven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came to draw water and fill the troughs to water their father's flock.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양치기들이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도와주었고</a:t>
            </a:r>
            <a:r>
              <a:rPr dirty="0"/>
              <a:t> 그 </a:t>
            </a:r>
            <a:r>
              <a:rPr dirty="0" err="1"/>
              <a:t>양들에게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8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shepherds came along and drove them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got up and came to their rescue and watered their flock.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9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르우엘에게로</a:t>
            </a:r>
            <a:r>
              <a:rPr dirty="0"/>
              <a:t> </a:t>
            </a:r>
            <a:r>
              <a:rPr dirty="0" err="1"/>
              <a:t>되돌아갔습니다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아버지가</a:t>
            </a:r>
            <a:r>
              <a:rPr dirty="0"/>
              <a:t> “</a:t>
            </a: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웬일로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돌아왔느냐</a:t>
            </a:r>
            <a:r>
              <a:rPr dirty="0"/>
              <a:t>?”고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girls returned to Reuel their father, he asked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returned so early today?"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딸들은</a:t>
            </a:r>
            <a:r>
              <a:rPr dirty="0"/>
              <a:t> “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양치기들에게서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주었어요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</a:t>
            </a:r>
            <a:r>
              <a:rPr dirty="0" err="1"/>
              <a:t>길어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양들에게도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주었습니다”라고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answered, "An Egyptian rescued us from the shepherds.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even drew water for us and watered the flock."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2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임신해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아기가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잘생겨</a:t>
            </a:r>
            <a:r>
              <a:rPr dirty="0"/>
              <a:t> 3개월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키웠습니다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became pregnant and gave birth to a son.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saw that he was a fine child, she hid him for three months.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8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아버지는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왜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대접하자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where is he?" he asked his daughters.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did you leave him? Invite him to have something to eat."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흔쾌히</a:t>
            </a:r>
            <a:r>
              <a:rPr dirty="0"/>
              <a:t> </a:t>
            </a:r>
            <a:r>
              <a:rPr dirty="0" err="1"/>
              <a:t>르우엘과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르우엘은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딸 </a:t>
            </a:r>
            <a:r>
              <a:rPr dirty="0" err="1"/>
              <a:t>십보라를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7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agreed to stay with the man, who gave his daughter Zipporah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Moses in marriage.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04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십보라는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게르솜이라고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됐다”라고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99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Zipporah gave birth to a son, and Moses named him Gershom,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become an alien in a foreign land."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세월이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그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민족은</a:t>
            </a:r>
            <a:r>
              <a:rPr dirty="0"/>
              <a:t> </a:t>
            </a:r>
            <a:r>
              <a:rPr dirty="0" err="1"/>
              <a:t>중노동으로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신음하며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that long period, the king of Egypt died.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groaned in their slavery and cried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cry for help because of their slavery went up to God.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신음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기억하셨습니다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7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heard their groaning and he remembered his covenant with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Isaac and with Jacob.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하나님께서는 이스라엘 백성들을 보시고 그들에게 관심을 기울이셨습니다.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God looked on the Israelites and was concerned about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숨길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상자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역청과</a:t>
            </a:r>
            <a:r>
              <a:rPr dirty="0"/>
              <a:t> </a:t>
            </a:r>
            <a:r>
              <a:rPr dirty="0" err="1"/>
              <a:t>송진을</a:t>
            </a:r>
            <a:r>
              <a:rPr dirty="0"/>
              <a:t> </a:t>
            </a:r>
            <a:r>
              <a:rPr dirty="0" err="1"/>
              <a:t>바르고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뉘었습니다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상자를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she could hide him no longer,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got a papyrus basket for him and coated it with tar and pitch.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placed the child in it and put it among the reeds along the bank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Nile.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아기의 누나는 멀찌감치 서서 어떻게 될지 지켜보고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sister stood at a distance to see what would happen to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마침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목욕하러</a:t>
            </a:r>
            <a:r>
              <a:rPr dirty="0"/>
              <a:t> </a:t>
            </a:r>
            <a:r>
              <a:rPr dirty="0" err="1"/>
              <a:t>내려오고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시녀들은</a:t>
            </a:r>
            <a:r>
              <a:rPr dirty="0"/>
              <a:t> </a:t>
            </a:r>
            <a:r>
              <a:rPr dirty="0" err="1"/>
              <a:t>강둑을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거닐고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상자를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여종에게</a:t>
            </a:r>
            <a:r>
              <a:rPr dirty="0"/>
              <a:t> </a:t>
            </a:r>
            <a:r>
              <a:rPr dirty="0" err="1"/>
              <a:t>가져오라고</a:t>
            </a:r>
            <a:r>
              <a:rPr dirty="0"/>
              <a:t> </a:t>
            </a:r>
            <a:r>
              <a:rPr dirty="0" err="1"/>
              <a:t>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Pharaoh's daughter went down to the Nile to bathe,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attendants were walking along the river bank.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saw the basket among the reeds and sent her slave girl to get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상자를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아기가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불쌍한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“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아기인가</a:t>
            </a:r>
            <a:r>
              <a:rPr dirty="0"/>
              <a:t> </a:t>
            </a:r>
            <a:r>
              <a:rPr dirty="0" err="1"/>
              <a:t>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opened it and saw the baby. He was crying, and she felt sorry for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one of the Hebrew babies," she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47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아기의</a:t>
            </a:r>
            <a:r>
              <a:rPr dirty="0"/>
              <a:t> </a:t>
            </a:r>
            <a:r>
              <a:rPr dirty="0" err="1"/>
              <a:t>누나가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공주님</a:t>
            </a:r>
            <a:r>
              <a:rPr dirty="0"/>
              <a:t>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아기에게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한 명 </a:t>
            </a:r>
            <a:r>
              <a:rPr dirty="0" err="1"/>
              <a:t>데려올까요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sister asked Pharaoh's daughter,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"Shall I go and get one of the Hebrew women to nurse the baby for you?"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아기의</a:t>
            </a:r>
            <a:r>
              <a:rPr dirty="0"/>
              <a:t> </a:t>
            </a:r>
            <a:r>
              <a:rPr dirty="0" err="1"/>
              <a:t>누나는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아기의</a:t>
            </a:r>
            <a:r>
              <a:rPr dirty="0"/>
              <a:t> </a:t>
            </a:r>
            <a:r>
              <a:rPr dirty="0" err="1"/>
              <a:t>엄마를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"Yes, go," she answered. And the girl went and got the baby's mother.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9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“이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먹여라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키웠습니다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Pharaoh's daughter said to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this baby and nurse him for me, and I will pay you."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woman took the baby and nursed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1377</Words>
  <Application>Microsoft Office PowerPoint</Application>
  <PresentationFormat>와이드스크린</PresentationFormat>
  <Paragraphs>135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2022-09-08T04:31:58Z</dcterms:modified>
</cp:coreProperties>
</file>