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그리고 하나님께서 이 모든 말씀을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God spoke all these words: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954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날은</a:t>
            </a:r>
            <a:r>
              <a:rPr dirty="0"/>
              <a:t>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안식일이니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너나</a:t>
            </a:r>
            <a:r>
              <a:rPr dirty="0"/>
              <a:t> 네 </a:t>
            </a:r>
            <a:r>
              <a:rPr dirty="0" err="1"/>
              <a:t>아들딸이나</a:t>
            </a:r>
            <a:r>
              <a:rPr dirty="0"/>
              <a:t> 네 </a:t>
            </a:r>
            <a:r>
              <a:rPr dirty="0" err="1"/>
              <a:t>남녀</a:t>
            </a:r>
            <a:r>
              <a:rPr dirty="0"/>
              <a:t> </a:t>
            </a:r>
            <a:r>
              <a:rPr dirty="0" err="1"/>
              <a:t>종들이나</a:t>
            </a:r>
            <a:r>
              <a:rPr dirty="0"/>
              <a:t> 네 </a:t>
            </a:r>
            <a:r>
              <a:rPr dirty="0" err="1"/>
              <a:t>가축들이나</a:t>
            </a:r>
            <a:r>
              <a:rPr dirty="0"/>
              <a:t> 네 </a:t>
            </a:r>
            <a:r>
              <a:rPr dirty="0" err="1"/>
              <a:t>문안에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나그네나</a:t>
            </a:r>
            <a:r>
              <a:rPr dirty="0"/>
              <a:t> 할 것 </a:t>
            </a:r>
            <a:r>
              <a:rPr dirty="0" err="1"/>
              <a:t>없이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1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seventh day is a Sabbath to the LORD your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it you shall not do any work, neither you, nor your son or daughter,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your manservant or maidservant, nor your animals,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the alien within your gates.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35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6일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바다와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쉬었기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6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six days the LORD made the heavens and the earth, the sea,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that is in them, but he rested on the seventh day.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LORD blessed the Sabbath day and made it holy.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네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공경하여라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준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5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"Honor your father and your mother, so that you may live long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land the LORD your God is giving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살인하지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shall not murder.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간음하지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shall not commit adultery.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도둑질하지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shall not steal.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네 이웃에 대해 위증하지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shall not give false testimony against your neighbor.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네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탐내지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아내나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남종이나</a:t>
            </a:r>
            <a:r>
              <a:rPr dirty="0"/>
              <a:t> </a:t>
            </a:r>
            <a:r>
              <a:rPr dirty="0" err="1"/>
              <a:t>여종이나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소나</a:t>
            </a:r>
            <a:r>
              <a:rPr dirty="0"/>
              <a:t> </a:t>
            </a:r>
            <a:r>
              <a:rPr dirty="0" err="1"/>
              <a:t>나귀나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것이라도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탐내지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4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shall not covet your neighbor's house.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shall not covet your neighbor's wife, or his manservant or maidservant,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ox or donkey, or anything that belongs to your neighbor."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천둥과</a:t>
            </a:r>
            <a:r>
              <a:rPr dirty="0"/>
              <a:t> </a:t>
            </a:r>
            <a:r>
              <a:rPr dirty="0" err="1"/>
              <a:t>번개를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들으며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자욱한</a:t>
            </a:r>
            <a:r>
              <a:rPr dirty="0"/>
              <a:t> </a:t>
            </a:r>
            <a:r>
              <a:rPr dirty="0" err="1"/>
              <a:t>연기를</a:t>
            </a:r>
            <a:r>
              <a:rPr dirty="0"/>
              <a:t> </a:t>
            </a:r>
            <a:r>
              <a:rPr dirty="0" err="1"/>
              <a:t>보고는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두려워</a:t>
            </a:r>
            <a:r>
              <a:rPr dirty="0"/>
              <a:t>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떨었습니다</a:t>
            </a:r>
            <a:r>
              <a:rPr dirty="0"/>
              <a:t>.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멀찍이</a:t>
            </a:r>
            <a:r>
              <a:rPr dirty="0"/>
              <a:t> </a:t>
            </a:r>
            <a:r>
              <a:rPr dirty="0" err="1"/>
              <a:t>서서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47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people saw the thunder and lightning and heard the trumpet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saw the mountain in smoke, they trembled with fear.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stayed at a distance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559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말하면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듣겠습니다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죽을지</a:t>
            </a:r>
            <a:r>
              <a:rPr dirty="0"/>
              <a:t> </a:t>
            </a:r>
            <a:r>
              <a:rPr dirty="0" err="1"/>
              <a:t>모릅니다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2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Moses, "Speak to us yourself and we will listen.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 not have God speak to us or we will die."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“나는 너를 이집트에서, 종살이하던 집에서 이끌어 낸 네 하나님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8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LORD your God, who brought you out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land of slavery.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25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시험하려고</a:t>
            </a:r>
            <a:r>
              <a:rPr dirty="0"/>
              <a:t> </a:t>
            </a:r>
            <a:r>
              <a:rPr dirty="0" err="1"/>
              <a:t>오신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해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죄짓지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하시려는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85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the people, "Do not be afraid.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has come to test you, so that the fear of God will be with you to keep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sinning."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멀찍이</a:t>
            </a:r>
            <a:r>
              <a:rPr dirty="0"/>
              <a:t> 서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계시는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칠흑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2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remained at a distance,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Moses approached the thick darkness where God was.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98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보았으니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95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"Tell the Israelites this: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 have seen for yourselves that I have spoken to you from heaven: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나 </a:t>
            </a:r>
            <a:r>
              <a:rPr dirty="0" err="1"/>
              <a:t>외에는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신도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은이나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신상을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6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make any gods to be alongside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make for yourselves gods of silver or gods of gold.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42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네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소로</a:t>
            </a:r>
            <a:r>
              <a:rPr dirty="0"/>
              <a:t> 네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화목제를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기억하는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5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"`Make an altar of earth for me and sacrifice on it your burnt offerings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fellowship offerings, your sheep and goats and your cattle.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Wherever I cause my name to be honored, I will come to you and bless you.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돌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만들려면</a:t>
            </a:r>
            <a:r>
              <a:rPr dirty="0"/>
              <a:t> </a:t>
            </a:r>
            <a:r>
              <a:rPr dirty="0" err="1"/>
              <a:t>다듬어진</a:t>
            </a:r>
            <a:r>
              <a:rPr dirty="0"/>
              <a:t> </a:t>
            </a:r>
            <a:r>
              <a:rPr dirty="0" err="1"/>
              <a:t>돌로는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도구를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더럽히는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18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make an altar of stones for me, do not build it with dressed stones,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will defile it if you use a tool on 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또한</a:t>
            </a:r>
            <a:r>
              <a:rPr dirty="0"/>
              <a:t> 내 </a:t>
            </a: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계단을</a:t>
            </a:r>
            <a:r>
              <a:rPr dirty="0"/>
              <a:t> </a:t>
            </a:r>
            <a:r>
              <a:rPr dirty="0" err="1"/>
              <a:t>밟고</a:t>
            </a:r>
            <a:r>
              <a:rPr dirty="0"/>
              <a:t> </a:t>
            </a:r>
            <a:r>
              <a:rPr dirty="0" err="1"/>
              <a:t>올라서는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그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벌거벗겨질지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do not go up to my altar on steps, lest your nakedness be exposed on it.'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내 앞에서 다른 어떤 신도 없게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shall have no other gods before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4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너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물속에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형태로든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9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shall not make for yourself an idol in the form of anything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heaven above or on the earth beneath or in the waters below.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그것들에게</a:t>
            </a:r>
            <a:r>
              <a:rPr dirty="0"/>
              <a:t> </a:t>
            </a:r>
            <a:r>
              <a:rPr dirty="0" err="1"/>
              <a:t>절하거나</a:t>
            </a:r>
            <a:r>
              <a:rPr dirty="0"/>
              <a:t> </a:t>
            </a:r>
            <a:r>
              <a:rPr dirty="0" err="1"/>
              <a:t>예배하지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하나님</a:t>
            </a:r>
            <a:r>
              <a:rPr dirty="0"/>
              <a:t> 나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질투하는</a:t>
            </a:r>
            <a:r>
              <a:rPr dirty="0"/>
              <a:t> </a:t>
            </a:r>
            <a:r>
              <a:rPr dirty="0" err="1"/>
              <a:t>하나님이니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자들에</a:t>
            </a:r>
            <a:r>
              <a:rPr dirty="0"/>
              <a:t> </a:t>
            </a:r>
            <a:r>
              <a:rPr dirty="0" err="1"/>
              <a:t>대해서는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그 </a:t>
            </a:r>
            <a:r>
              <a:rPr dirty="0" err="1"/>
              <a:t>자식에게</a:t>
            </a:r>
            <a:r>
              <a:rPr dirty="0"/>
              <a:t> </a:t>
            </a:r>
            <a:r>
              <a:rPr dirty="0" err="1"/>
              <a:t>갚되</a:t>
            </a:r>
            <a:r>
              <a:rPr dirty="0"/>
              <a:t> 3, 4대까지 </a:t>
            </a:r>
            <a:r>
              <a:rPr dirty="0" err="1"/>
              <a:t>갚고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94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shall not bow down to them or worship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I, the LORD your God, am a jealous God, punishing the children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sin of the fathers to the third and fourth generation of those who hate me,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나를 사랑하고 내 계명을 지키는 자들에게는 1000대까지 사랑을 베푼다.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73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showing love to a thousand generations of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love me and keep my commandments.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함부로</a:t>
            </a:r>
            <a:r>
              <a:rPr dirty="0"/>
              <a:t> </a:t>
            </a:r>
            <a:r>
              <a:rPr dirty="0" err="1"/>
              <a:t>들먹이지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여호와는</a:t>
            </a:r>
            <a:r>
              <a:rPr dirty="0"/>
              <a:t> 그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헛되게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함부로</a:t>
            </a:r>
            <a:r>
              <a:rPr dirty="0"/>
              <a:t> </a:t>
            </a:r>
            <a:r>
              <a:rPr dirty="0" err="1"/>
              <a:t>들먹이는</a:t>
            </a:r>
            <a:r>
              <a:rPr dirty="0"/>
              <a:t> </a:t>
            </a:r>
            <a:r>
              <a:rPr dirty="0" err="1"/>
              <a:t>자들을</a:t>
            </a:r>
            <a:r>
              <a:rPr dirty="0"/>
              <a:t> 죄 </a:t>
            </a:r>
            <a:r>
              <a:rPr dirty="0" err="1"/>
              <a:t>없다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8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shall not misuse the name of the LORD your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for the LORD will not hold anyone guiltless who misuses his name.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너는 안식일을 기억하여 거룩하게 지켜라.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"Remember the Sabbath day by keeping it holy.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6일 동안은 네가 수고하며 네 일을 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Six days you shall labor and do all your work,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1208</Words>
  <Application>Microsoft Office PowerPoint</Application>
  <PresentationFormat>와이드스크린</PresentationFormat>
  <Paragraphs>124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2022-09-17T08:34:18Z</dcterms:modified>
</cp:coreProperties>
</file>