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“이것은 네가 백성들 앞에 두어야 할 율례들이다.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"These are the laws you are to set before them: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들인다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여종에게서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것,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입는</a:t>
            </a:r>
            <a:r>
              <a:rPr dirty="0"/>
              <a:t> 것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권리를</a:t>
            </a:r>
            <a:r>
              <a:rPr dirty="0"/>
              <a:t> </a:t>
            </a:r>
            <a:r>
              <a:rPr dirty="0" err="1"/>
              <a:t>제한할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2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marries another woman, he must not deprive the first one of her food,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clothing and marital rights.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32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이 세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여종에게</a:t>
            </a:r>
            <a:r>
              <a:rPr dirty="0"/>
              <a:t> 해 줄 수 </a:t>
            </a:r>
            <a:r>
              <a:rPr dirty="0" err="1"/>
              <a:t>없다면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여종은</a:t>
            </a:r>
            <a:r>
              <a:rPr dirty="0"/>
              <a:t> </a:t>
            </a:r>
            <a:r>
              <a:rPr dirty="0" err="1"/>
              <a:t>대가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자유롭게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3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does not provide her with these three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to go free, without any payment of money.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“누구든 사람을 쳐 죽이는 사람은 반드시 죽여야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"Anyone who strikes a man and kills him shall surely be put to death.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의도적으로</a:t>
            </a:r>
            <a:r>
              <a:rPr dirty="0"/>
              <a:t> </a:t>
            </a:r>
            <a:r>
              <a:rPr dirty="0" err="1"/>
              <a:t>일부러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넘겨주신</a:t>
            </a:r>
            <a:r>
              <a:rPr dirty="0"/>
              <a:t> </a:t>
            </a:r>
            <a:r>
              <a:rPr dirty="0" err="1"/>
              <a:t>일이면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도망치게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4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if he does not do it intentionally, but God lets it happen,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flee to a place I will designate.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치밀한 계획하에 죽인 것이면 그를 내 제단에서 끌어내어 죽여야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2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 man schemes and kills another man deliberately,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him away from my altar and put him to death.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누구든 자기 부모를 공격하는 사람은 반드시 죽여야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"Anyone who attacks his father or his mother must be put to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누구든 남을 유괴해 팔거나 계속 데리고 있거나 하는 사람은 반드시 죽여야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15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"Anyone who kidnaps another and either sells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still has him when he is caught must be put to death.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누구든 자기 부모를 저주하는 사람은 반드시 죽여야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"Anyone who curses his father or mother must be put to death.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싸우다가 돌이나 주먹으로 쳤는데 상대방이 죽지 않고 드러눕게 됐다가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7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men quarrel and one hits the other with a stone or with his fist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does not die but is confined to bed,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짚고</a:t>
            </a:r>
            <a:r>
              <a:rPr dirty="0"/>
              <a:t> </a:t>
            </a:r>
            <a:r>
              <a:rPr dirty="0" err="1"/>
              <a:t>다니게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책임질</a:t>
            </a:r>
            <a:r>
              <a:rPr dirty="0"/>
              <a:t> </a:t>
            </a:r>
            <a:r>
              <a:rPr dirty="0" err="1"/>
              <a:t>필요는</a:t>
            </a:r>
            <a:r>
              <a:rPr dirty="0"/>
              <a:t> </a:t>
            </a:r>
            <a:r>
              <a:rPr dirty="0" err="1"/>
              <a:t>없지만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시간에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손해를</a:t>
            </a:r>
            <a:r>
              <a:rPr dirty="0"/>
              <a:t> </a:t>
            </a:r>
            <a:r>
              <a:rPr dirty="0" err="1"/>
              <a:t>보상하고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낫도록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2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struck the blow will not be held responsible if the other gets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walks around outside with his staff;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he must pay the injured man for the loss of his time and see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is completely healed.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52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사면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6년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섬겨야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7년째에는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대가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자유롭게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65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buy a Hebrew servant, he is to serve you for six years.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seventh year, he shall go free, without paying anything.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어떤 사람이 자기 남종이나 여종을 막대기로 때려죽이면 벌을 받아야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03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beats his male or female slave with a rod and the slave dies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direct result, he must be punished,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4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이틀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일어나면</a:t>
            </a:r>
            <a:r>
              <a:rPr dirty="0"/>
              <a:t> 벌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재산이기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is not to be punished if the slave gets up after a day or two,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slave is his property.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싸우다가</a:t>
            </a:r>
            <a:r>
              <a:rPr dirty="0"/>
              <a:t> </a:t>
            </a:r>
            <a:r>
              <a:rPr dirty="0" err="1"/>
              <a:t>아이</a:t>
            </a:r>
            <a:r>
              <a:rPr dirty="0"/>
              <a:t> 밴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다치게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낙태를</a:t>
            </a:r>
            <a:r>
              <a:rPr dirty="0"/>
              <a:t> </a:t>
            </a:r>
            <a:r>
              <a:rPr dirty="0" err="1"/>
              <a:t>했으나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다치지</a:t>
            </a:r>
            <a:r>
              <a:rPr dirty="0"/>
              <a:t> </a:t>
            </a:r>
            <a:r>
              <a:rPr dirty="0" err="1"/>
              <a:t>않았다면</a:t>
            </a:r>
            <a:r>
              <a:rPr dirty="0"/>
              <a:t> </a:t>
            </a:r>
            <a:r>
              <a:rPr dirty="0" err="1"/>
              <a:t>가해자는</a:t>
            </a:r>
            <a:r>
              <a:rPr dirty="0"/>
              <a:t> 그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재판관들이</a:t>
            </a:r>
            <a:r>
              <a:rPr dirty="0"/>
              <a:t> </a:t>
            </a:r>
            <a:r>
              <a:rPr dirty="0" err="1"/>
              <a:t>결정한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지불해야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17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men who are fighting hit a pregnant woman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gives birth prematurely but there is no serious injury,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offender must be fined whatever the woman's husband demands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court allows.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그런데 여자가 다치게 되면 목숨에는 목숨으로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if there is serious injury, you are to take life for life,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눈에는 눈으로, 이에는 이로, 손에는 손으로, 발에는 발로,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eye for eye, tooth for tooth, hand for hand, foot for foot,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화상에는 화상으로, 상처에는 상처로, 채찍질에는 채찍질로 갚아 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burn for burn, wound for wound, bruise for bruise.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남종이나</a:t>
            </a:r>
            <a:r>
              <a:rPr dirty="0"/>
              <a:t> </a:t>
            </a:r>
            <a:r>
              <a:rPr dirty="0" err="1"/>
              <a:t>여종의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실명하게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보상으로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놓아주어야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3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hits a manservant or maidservant in the eye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destroys it, he must let the servant go free to compensate for the eye.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또 남종이나 여종의 이를 부러뜨리면 이에 대한 보상으로 종을 놓아주어야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7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he knocks out the tooth of a manservant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maidservant, he must let the servant go free to compensate for the tooth.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소가</a:t>
            </a:r>
            <a:r>
              <a:rPr dirty="0"/>
              <a:t> </a:t>
            </a:r>
            <a:r>
              <a:rPr dirty="0" err="1"/>
              <a:t>남자나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들이받아</a:t>
            </a:r>
            <a:r>
              <a:rPr dirty="0"/>
              <a:t> </a:t>
            </a:r>
            <a:r>
              <a:rPr dirty="0" err="1"/>
              <a:t>죽이면</a:t>
            </a:r>
            <a:r>
              <a:rPr dirty="0"/>
              <a:t> 그 </a:t>
            </a:r>
            <a:r>
              <a:rPr dirty="0" err="1"/>
              <a:t>소를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쳐 </a:t>
            </a:r>
            <a:r>
              <a:rPr dirty="0" err="1"/>
              <a:t>죽이고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고기는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하지만</a:t>
            </a:r>
            <a:r>
              <a:rPr dirty="0"/>
              <a:t> 소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책임은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91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bull gores a man or a woman to death, the bull must be stoned to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meat must not be eaten. But the owner of the bull will not be held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responsible.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32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소가</a:t>
            </a:r>
            <a:r>
              <a:rPr dirty="0"/>
              <a:t> </a:t>
            </a:r>
            <a:r>
              <a:rPr dirty="0" err="1"/>
              <a:t>들이받는</a:t>
            </a:r>
            <a:r>
              <a:rPr dirty="0"/>
              <a:t> </a:t>
            </a:r>
            <a:r>
              <a:rPr dirty="0" err="1"/>
              <a:t>버릇이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받고서도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</a:t>
            </a:r>
            <a:r>
              <a:rPr dirty="0"/>
              <a:t> </a:t>
            </a:r>
            <a:r>
              <a:rPr dirty="0" err="1"/>
              <a:t>가두지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남자나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것이라면</a:t>
            </a:r>
            <a:r>
              <a:rPr dirty="0"/>
              <a:t> 그 </a:t>
            </a:r>
            <a:r>
              <a:rPr dirty="0" err="1"/>
              <a:t>소를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쳐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주인도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죽여야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98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If, however, the bull has had the habit of goring and the owner has been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warned but has not kept it penned up and it kills a man or woman,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bull must be stoned and the owner also must be put to death.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왔다면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갈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올 때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왔다면</a:t>
            </a:r>
            <a:r>
              <a:rPr dirty="0"/>
              <a:t> </a:t>
            </a:r>
            <a:r>
              <a:rPr dirty="0" err="1"/>
              <a:t>아내도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4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comes alone, he is to go free alone; but if he has a wife when he comes,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to go with him.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배상금을</a:t>
            </a:r>
            <a:r>
              <a:rPr dirty="0"/>
              <a:t> </a:t>
            </a:r>
            <a:r>
              <a:rPr dirty="0" err="1"/>
              <a:t>요구하면</a:t>
            </a:r>
            <a:r>
              <a:rPr dirty="0"/>
              <a:t> </a:t>
            </a:r>
            <a:r>
              <a:rPr dirty="0" err="1"/>
              <a:t>요구하는</a:t>
            </a:r>
            <a:r>
              <a:rPr dirty="0"/>
              <a:t> </a:t>
            </a:r>
            <a:r>
              <a:rPr dirty="0" err="1"/>
              <a:t>배상금을</a:t>
            </a:r>
            <a:r>
              <a:rPr dirty="0"/>
              <a:t> </a:t>
            </a:r>
            <a:r>
              <a:rPr dirty="0" err="1"/>
              <a:t>지불하고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구속할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8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if payment is demanded of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may redeem his life by paying whatever is demanded.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소가 아들이나 딸을 들이받았을 때도 이 율례는 적용된다.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law also applies if the bull gores a son or daughter.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소가</a:t>
            </a:r>
            <a:r>
              <a:rPr dirty="0"/>
              <a:t> </a:t>
            </a:r>
            <a:r>
              <a:rPr dirty="0" err="1"/>
              <a:t>남종이나</a:t>
            </a:r>
            <a:r>
              <a:rPr dirty="0"/>
              <a:t> </a:t>
            </a:r>
            <a:r>
              <a:rPr dirty="0" err="1"/>
              <a:t>여종을</a:t>
            </a:r>
            <a:r>
              <a:rPr dirty="0"/>
              <a:t> </a:t>
            </a:r>
            <a:r>
              <a:rPr dirty="0" err="1"/>
              <a:t>들이받은</a:t>
            </a:r>
            <a:r>
              <a:rPr dirty="0"/>
              <a:t> </a:t>
            </a:r>
            <a:r>
              <a:rPr dirty="0" err="1"/>
              <a:t>경우에는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소 </a:t>
            </a:r>
            <a:r>
              <a:rPr dirty="0" err="1"/>
              <a:t>주인이</a:t>
            </a:r>
            <a:r>
              <a:rPr dirty="0"/>
              <a:t> 그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은 30세겔을 </a:t>
            </a:r>
            <a:r>
              <a:rPr dirty="0" err="1"/>
              <a:t>지불해야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소는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쳐 </a:t>
            </a:r>
            <a:r>
              <a:rPr dirty="0" err="1"/>
              <a:t>죽여야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bull gores a male or female slave,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owner must pay thirty shekels of silver to the master of the slave,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bull must be stoned.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구덩이를 열어 놓거나 구덩이를 파고 덮어 놓지 않아서 소나 나귀가 거기에 빠지면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6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uncovers a pit or digs one and fails to cover it and an ox or a donkey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falls into it,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구덩이</a:t>
            </a:r>
            <a:r>
              <a:rPr dirty="0"/>
              <a:t>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손해</a:t>
            </a:r>
            <a:r>
              <a:rPr dirty="0"/>
              <a:t> </a:t>
            </a:r>
            <a:r>
              <a:rPr dirty="0" err="1"/>
              <a:t>보상을</a:t>
            </a:r>
            <a:r>
              <a:rPr dirty="0"/>
              <a:t> 해 그 </a:t>
            </a:r>
            <a:r>
              <a:rPr dirty="0" err="1"/>
              <a:t>가축의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줄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구덩이</a:t>
            </a:r>
            <a:r>
              <a:rPr dirty="0"/>
              <a:t>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3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owner of the pit must pay for the loss; he must pay its owner,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dead animal will be his.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06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소가</a:t>
            </a:r>
            <a:r>
              <a:rPr dirty="0"/>
              <a:t> </a:t>
            </a:r>
            <a:r>
              <a:rPr dirty="0" err="1"/>
              <a:t>소를</a:t>
            </a:r>
            <a:r>
              <a:rPr dirty="0"/>
              <a:t> </a:t>
            </a:r>
            <a:r>
              <a:rPr dirty="0" err="1"/>
              <a:t>다치게</a:t>
            </a:r>
            <a:r>
              <a:rPr dirty="0"/>
              <a:t> 해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주인들은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소를</a:t>
            </a:r>
            <a:r>
              <a:rPr dirty="0"/>
              <a:t> </a:t>
            </a:r>
            <a:r>
              <a:rPr dirty="0" err="1"/>
              <a:t>팔아</a:t>
            </a:r>
            <a:r>
              <a:rPr dirty="0"/>
              <a:t> 그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소도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가진다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2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man's bull injures the bull of another and it dies,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sell the live one and divide both the money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dead animal equally.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소가</a:t>
            </a:r>
            <a:r>
              <a:rPr dirty="0"/>
              <a:t> </a:t>
            </a:r>
            <a:r>
              <a:rPr dirty="0" err="1"/>
              <a:t>들이받기로</a:t>
            </a:r>
            <a:r>
              <a:rPr dirty="0"/>
              <a:t> </a:t>
            </a:r>
            <a:r>
              <a:rPr dirty="0" err="1"/>
              <a:t>유명한데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우리에</a:t>
            </a:r>
            <a:r>
              <a:rPr dirty="0"/>
              <a:t> </a:t>
            </a:r>
            <a:r>
              <a:rPr dirty="0" err="1"/>
              <a:t>가둬</a:t>
            </a:r>
            <a:r>
              <a:rPr dirty="0"/>
              <a:t> </a:t>
            </a:r>
            <a:r>
              <a:rPr dirty="0" err="1"/>
              <a:t>놓지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것이라면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소로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소는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07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if it was known that the bull had the habit of goring,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yet the owner did not keep it penned up, the owner must pay,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animal for animal, and the dead animal will be his.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짝지어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아들이나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낳았다면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자식들은</a:t>
            </a:r>
            <a:r>
              <a:rPr dirty="0"/>
              <a:t>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그 </a:t>
            </a:r>
            <a:r>
              <a:rPr dirty="0" err="1"/>
              <a:t>남자만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6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his master gives him a wife and she bears him sons or daughters,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and her children shall belong to her master,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only the man shall go free.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0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허심탄회하게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주인과</a:t>
            </a:r>
            <a:r>
              <a:rPr dirty="0"/>
              <a:t> 내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사랑하니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나가고</a:t>
            </a:r>
            <a:r>
              <a:rPr dirty="0"/>
              <a:t> </a:t>
            </a:r>
            <a:r>
              <a:rPr dirty="0" err="1"/>
              <a:t>싶지</a:t>
            </a:r>
            <a:r>
              <a:rPr dirty="0"/>
              <a:t> </a:t>
            </a:r>
            <a:r>
              <a:rPr dirty="0" err="1"/>
              <a:t>않다’라고</a:t>
            </a:r>
            <a:r>
              <a:rPr dirty="0"/>
              <a:t> </a:t>
            </a:r>
            <a:r>
              <a:rPr dirty="0" err="1"/>
              <a:t>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41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if the servant declares, `I love my master and my wife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children and do not want to go free,'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재판장에게</a:t>
            </a:r>
            <a:r>
              <a:rPr dirty="0"/>
              <a:t> </a:t>
            </a:r>
            <a:r>
              <a:rPr dirty="0" err="1"/>
              <a:t>가야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문이나</a:t>
            </a:r>
            <a:r>
              <a:rPr dirty="0"/>
              <a:t> 문 </a:t>
            </a:r>
            <a:r>
              <a:rPr dirty="0" err="1"/>
              <a:t>기둥으로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그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송곳으로</a:t>
            </a:r>
            <a:r>
              <a:rPr dirty="0"/>
              <a:t> </a:t>
            </a:r>
            <a:r>
              <a:rPr dirty="0" err="1"/>
              <a:t>뚫어라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그 </a:t>
            </a:r>
            <a:r>
              <a:rPr dirty="0" err="1"/>
              <a:t>주인을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15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his master must take him before the judges.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take him to the door or the doorpost and pierce his ear with an awl.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will be his servant for life.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어떤 사람이 자기 딸을 종으로 팔면 그 종은 남종처럼 자유롭게 나가지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"If a man sells his daughter as a servant, she is not to go free as menservants 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가지려고</a:t>
            </a:r>
            <a:r>
              <a:rPr dirty="0"/>
              <a:t> 산 그 </a:t>
            </a:r>
            <a:r>
              <a:rPr dirty="0" err="1"/>
              <a:t>여종을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여종을</a:t>
            </a:r>
            <a:r>
              <a:rPr dirty="0"/>
              <a:t> </a:t>
            </a:r>
            <a:r>
              <a:rPr dirty="0" err="1"/>
              <a:t>속량해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여종을</a:t>
            </a:r>
            <a:r>
              <a:rPr dirty="0"/>
              <a:t> </a:t>
            </a:r>
            <a:r>
              <a:rPr dirty="0" err="1"/>
              <a:t>속였기에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민족에</a:t>
            </a:r>
            <a:r>
              <a:rPr dirty="0"/>
              <a:t> </a:t>
            </a:r>
            <a:r>
              <a:rPr dirty="0" err="1"/>
              <a:t>팔아넘길</a:t>
            </a:r>
            <a:r>
              <a:rPr dirty="0"/>
              <a:t> </a:t>
            </a:r>
            <a:r>
              <a:rPr dirty="0" err="1"/>
              <a:t>권리는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she does not please the master who has selected her for himself,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let her be redeemed. He has no right to sell her to foreigners,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has broken faith with 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만약 자기 아들에게 주려고 산 것이라면 그는 그 종을 딸처럼 대해야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he selects her for his son, he must grant her the rights of a daughter.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1803</Words>
  <Application>Microsoft Office PowerPoint</Application>
  <PresentationFormat>와이드스크린</PresentationFormat>
  <Paragraphs>169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2022-09-17T08:37:56Z</dcterms:modified>
</cp:coreProperties>
</file>