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09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소나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훔쳐서</a:t>
            </a:r>
            <a:r>
              <a:rPr dirty="0"/>
              <a:t> </a:t>
            </a:r>
            <a:r>
              <a:rPr dirty="0" err="1"/>
              <a:t>잡거나</a:t>
            </a:r>
            <a:r>
              <a:rPr dirty="0"/>
              <a:t> </a:t>
            </a:r>
            <a:r>
              <a:rPr dirty="0" err="1"/>
              <a:t>팔면</a:t>
            </a:r>
            <a:r>
              <a:rPr dirty="0"/>
              <a:t> 소 한 </a:t>
            </a:r>
            <a:r>
              <a:rPr dirty="0" err="1"/>
              <a:t>마리에</a:t>
            </a:r>
            <a:r>
              <a:rPr dirty="0"/>
              <a:t> 소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양 한 </a:t>
            </a:r>
            <a:r>
              <a:rPr dirty="0" err="1"/>
              <a:t>마리에</a:t>
            </a:r>
            <a:r>
              <a:rPr dirty="0"/>
              <a:t> 양 네 </a:t>
            </a:r>
            <a:r>
              <a:rPr dirty="0" err="1"/>
              <a:t>마리로</a:t>
            </a:r>
            <a:r>
              <a:rPr dirty="0"/>
              <a:t> </a:t>
            </a:r>
            <a:r>
              <a:rPr dirty="0" err="1"/>
              <a:t>갚아야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82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a man steals an ox or a sheep and slaughters it or sells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pay back five head of cattle for the ox and four sheep for the sheep.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나귀나</a:t>
            </a:r>
            <a:r>
              <a:rPr dirty="0"/>
              <a:t> </a:t>
            </a:r>
            <a:r>
              <a:rPr dirty="0" err="1"/>
              <a:t>소나</a:t>
            </a:r>
            <a:r>
              <a:rPr dirty="0"/>
              <a:t> </a:t>
            </a:r>
            <a:r>
              <a:rPr dirty="0" err="1"/>
              <a:t>양이나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짐승을</a:t>
            </a:r>
            <a:r>
              <a:rPr dirty="0"/>
              <a:t> </a:t>
            </a:r>
            <a:r>
              <a:rPr dirty="0" err="1"/>
              <a:t>이웃에게</a:t>
            </a:r>
            <a:r>
              <a:rPr dirty="0"/>
              <a:t> 잘 </a:t>
            </a:r>
            <a:r>
              <a:rPr dirty="0" err="1"/>
              <a:t>보관해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맡겼는데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죽거나</a:t>
            </a:r>
            <a:r>
              <a:rPr dirty="0"/>
              <a:t> </a:t>
            </a:r>
            <a:r>
              <a:rPr dirty="0" err="1"/>
              <a:t>상처</a:t>
            </a:r>
            <a:r>
              <a:rPr dirty="0"/>
              <a:t> </a:t>
            </a:r>
            <a:r>
              <a:rPr dirty="0" err="1"/>
              <a:t>나거나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못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끌려간</a:t>
            </a:r>
            <a:r>
              <a:rPr dirty="0"/>
              <a:t> </a:t>
            </a:r>
            <a:r>
              <a:rPr dirty="0" err="1"/>
              <a:t>때는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291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a man gives a donkey, an ox, a sheep or any other animal to his neighbor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safekeeping and it dies or is injured or is taken away while no one is looking,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그 </a:t>
            </a:r>
            <a:r>
              <a:rPr dirty="0" err="1"/>
              <a:t>이웃이</a:t>
            </a:r>
            <a:r>
              <a:rPr dirty="0"/>
              <a:t> </a:t>
            </a:r>
            <a:r>
              <a:rPr dirty="0" err="1"/>
              <a:t>남의</a:t>
            </a:r>
            <a:r>
              <a:rPr dirty="0"/>
              <a:t> </a:t>
            </a:r>
            <a:r>
              <a:rPr dirty="0" err="1"/>
              <a:t>물건에</a:t>
            </a:r>
            <a:r>
              <a:rPr dirty="0"/>
              <a:t> </a:t>
            </a:r>
            <a:r>
              <a:rPr dirty="0" err="1"/>
              <a:t>손대지</a:t>
            </a:r>
            <a:r>
              <a:rPr dirty="0"/>
              <a:t> </a:t>
            </a:r>
            <a:r>
              <a:rPr dirty="0" err="1"/>
              <a:t>않았다는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맹세하는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둘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두어야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주인이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받아들이면</a:t>
            </a:r>
            <a:r>
              <a:rPr dirty="0"/>
              <a:t> </a:t>
            </a:r>
            <a:r>
              <a:rPr dirty="0" err="1"/>
              <a:t>보상하지</a:t>
            </a:r>
            <a:r>
              <a:rPr dirty="0"/>
              <a:t> </a:t>
            </a:r>
            <a:r>
              <a:rPr dirty="0" err="1"/>
              <a:t>않아도</a:t>
            </a:r>
            <a:r>
              <a:rPr dirty="0"/>
              <a:t> </a:t>
            </a:r>
            <a:r>
              <a:rPr dirty="0" err="1"/>
              <a:t>되지만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14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issue between them will be settled by the taking of an oath before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that the neighbor did not lay hands on the other person's property.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owner is to accept this, and no restitution is required.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그것이 그 집에서 도둑맞았다면 그는 주인에게 보상해야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108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the animal was stolen from the neighbor,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he must make restitution to the owner.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974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만약</a:t>
            </a:r>
            <a:r>
              <a:rPr dirty="0"/>
              <a:t> 그 </a:t>
            </a:r>
            <a:r>
              <a:rPr dirty="0" err="1"/>
              <a:t>가축이</a:t>
            </a:r>
            <a:r>
              <a:rPr dirty="0"/>
              <a:t> </a:t>
            </a:r>
            <a:r>
              <a:rPr dirty="0" err="1"/>
              <a:t>들짐승에게</a:t>
            </a:r>
            <a:r>
              <a:rPr dirty="0"/>
              <a:t> </a:t>
            </a:r>
            <a:r>
              <a:rPr dirty="0" err="1"/>
              <a:t>갈기갈기</a:t>
            </a:r>
            <a:r>
              <a:rPr dirty="0"/>
              <a:t> </a:t>
            </a:r>
            <a:r>
              <a:rPr dirty="0" err="1"/>
              <a:t>찢겼다면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그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증거로</a:t>
            </a:r>
            <a:r>
              <a:rPr dirty="0"/>
              <a:t> </a:t>
            </a:r>
            <a:r>
              <a:rPr dirty="0" err="1"/>
              <a:t>가져와야</a:t>
            </a:r>
            <a:r>
              <a:rPr dirty="0"/>
              <a:t> </a:t>
            </a:r>
            <a:r>
              <a:rPr dirty="0" err="1"/>
              <a:t>하는데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찢긴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대해서는</a:t>
            </a:r>
            <a:r>
              <a:rPr dirty="0"/>
              <a:t> </a:t>
            </a:r>
            <a:r>
              <a:rPr dirty="0" err="1"/>
              <a:t>보상하지</a:t>
            </a:r>
            <a:r>
              <a:rPr dirty="0"/>
              <a:t> </a:t>
            </a:r>
            <a:r>
              <a:rPr dirty="0" err="1"/>
              <a:t>않아도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74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it was torn to pieces by a wild animal, he shall bring in the remains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evidence and he will not be required to pay for the torn animal.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이웃에게 가축을 빌렸는데 주인이 없을 때 상처 나거나 죽으면 그는 보상을 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18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a man borrows an animal from his neighbor and it is injured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dies while the owner is not present, he must make restitution.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27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주인이</a:t>
            </a:r>
            <a:r>
              <a:rPr dirty="0"/>
              <a:t> </a:t>
            </a:r>
            <a:r>
              <a:rPr dirty="0" err="1"/>
              <a:t>있었다면</a:t>
            </a:r>
            <a:r>
              <a:rPr dirty="0"/>
              <a:t> </a:t>
            </a:r>
            <a:r>
              <a:rPr dirty="0" err="1"/>
              <a:t>빌린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갚을</a:t>
            </a:r>
            <a:r>
              <a:rPr dirty="0"/>
              <a:t> </a:t>
            </a:r>
            <a:r>
              <a:rPr dirty="0" err="1"/>
              <a:t>필요가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가축을</a:t>
            </a:r>
            <a:r>
              <a:rPr dirty="0"/>
              <a:t>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빌린</a:t>
            </a:r>
            <a:r>
              <a:rPr dirty="0"/>
              <a:t> </a:t>
            </a:r>
            <a:r>
              <a:rPr dirty="0" err="1"/>
              <a:t>것이라면</a:t>
            </a:r>
            <a:r>
              <a:rPr dirty="0"/>
              <a:t> </a:t>
            </a:r>
            <a:r>
              <a:rPr dirty="0" err="1"/>
              <a:t>빌릴</a:t>
            </a:r>
            <a:r>
              <a:rPr dirty="0"/>
              <a:t> 때 준 </a:t>
            </a:r>
            <a:r>
              <a:rPr dirty="0" err="1"/>
              <a:t>값이</a:t>
            </a:r>
            <a:r>
              <a:rPr dirty="0"/>
              <a:t> </a:t>
            </a:r>
            <a:r>
              <a:rPr dirty="0" err="1"/>
              <a:t>손해보상이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54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the owner is with the animal, the borrower will not have to pay.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 animal was hired, the money paid for the hire covers the loss.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38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“</a:t>
            </a:r>
            <a:r>
              <a:rPr dirty="0" err="1"/>
              <a:t>정혼하지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처녀를</a:t>
            </a:r>
            <a:r>
              <a:rPr dirty="0"/>
              <a:t> </a:t>
            </a:r>
            <a:r>
              <a:rPr dirty="0" err="1"/>
              <a:t>유혹해</a:t>
            </a:r>
            <a:r>
              <a:rPr dirty="0"/>
              <a:t> </a:t>
            </a:r>
            <a:r>
              <a:rPr dirty="0" err="1"/>
              <a:t>잠자리를</a:t>
            </a:r>
            <a:r>
              <a:rPr dirty="0"/>
              <a:t> </a:t>
            </a:r>
            <a:r>
              <a:rPr dirty="0" err="1"/>
              <a:t>함께했다면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값을</a:t>
            </a:r>
            <a:r>
              <a:rPr dirty="0"/>
              <a:t> </a:t>
            </a:r>
            <a:r>
              <a:rPr dirty="0" err="1"/>
              <a:t>치르고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아내로</a:t>
            </a:r>
            <a:r>
              <a:rPr dirty="0"/>
              <a:t> </a:t>
            </a:r>
            <a:r>
              <a:rPr dirty="0" err="1"/>
              <a:t>삼아야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589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a man seduces a virgin who is not pledged to be married and sleeps with her,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pay the bride-price, and she shall be his wife.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만약 그 아버지가 딸 주기를 거절하더라도 여전히 처녀의 값을 치러야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667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her father absolutely refuses to give her to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still pay the bride-price for virgins.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무당은 살려 두지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"Do not allow a sorceress to live.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짐승과 관계하는 사람은 누구든 죽어 마땅하다.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"Anyone who has sexual relations with an animal must be put to death.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만약 도둑이 어느 집에 들어가다가 잡혀서 맞아 죽었으면 피 흘린 것이 아니다.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06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a thief is caught breaking in and is struck so that he dies,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defender is not guilty of bloodshed;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여호와 말고 다른 신에게 제사하는 사람은 반드시 망할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"Whoever sacrifices to any god other than the LORD must be destroyed.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이방 사람을 학대하거나 억압하지 말라. 너희도 이집트 땅에서 이방 사람이었다.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"Do not mistreat an alien or oppress him, for you were aliens in Egypt.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과부나 고아를 이용해 먹지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"Do not take advantage of a widow or an orphan.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식으로든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부르짖을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부르짖는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들을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you do and they cry out to me, I will certainly hear their cry.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끓어올라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죽일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아내는</a:t>
            </a:r>
            <a:r>
              <a:rPr dirty="0"/>
              <a:t> </a:t>
            </a:r>
            <a:r>
              <a:rPr dirty="0" err="1"/>
              <a:t>과부가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자식은</a:t>
            </a:r>
            <a:r>
              <a:rPr dirty="0"/>
              <a:t> </a:t>
            </a:r>
            <a:r>
              <a:rPr dirty="0" err="1"/>
              <a:t>고아가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91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anger will be aroused, and I will kill you with the sword;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wives will become widows and your children fatherless.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140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네가</a:t>
            </a:r>
            <a:r>
              <a:rPr dirty="0"/>
              <a:t> 네 </a:t>
            </a:r>
            <a:r>
              <a:rPr dirty="0" err="1"/>
              <a:t>곁에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내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누구에게</a:t>
            </a:r>
            <a:r>
              <a:rPr dirty="0"/>
              <a:t> </a:t>
            </a:r>
            <a:r>
              <a:rPr dirty="0" err="1"/>
              <a:t>돈을</a:t>
            </a:r>
            <a:r>
              <a:rPr dirty="0"/>
              <a:t> 꿔 </a:t>
            </a:r>
            <a:r>
              <a:rPr dirty="0" err="1"/>
              <a:t>주었다면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빚쟁이가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이자도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327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you lend money to one of my people among you who is needy,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be like a moneylender; charge him no interest.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네가 만약 담보물로 네 이웃의 외투를 가져왔다면 해가 지기 전에 돌려주어라.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you take your neighbor's cloak as a pledge, return it to him by sunset,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772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그 </a:t>
            </a:r>
            <a:r>
              <a:rPr dirty="0" err="1"/>
              <a:t>외투는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있어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가릴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하나밖에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옷이니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덮고</a:t>
            </a:r>
            <a:r>
              <a:rPr dirty="0"/>
              <a:t> </a:t>
            </a:r>
            <a:r>
              <a:rPr dirty="0" err="1"/>
              <a:t>자겠느냐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</a:t>
            </a: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부르짖으면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들을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자비롭기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64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his cloak is the only covering he has for his body.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else will he sleep in? When he cries out to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hear, for I am compassionate.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하나님을 모독하지 말고 네 백성들의 지도자를 저주하지 마라.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"Do not blaspheme God or curse the ruler of your people.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369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익은</a:t>
            </a:r>
            <a:r>
              <a:rPr dirty="0"/>
              <a:t> </a:t>
            </a:r>
            <a:r>
              <a:rPr dirty="0" err="1"/>
              <a:t>열매와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짠 </a:t>
            </a:r>
            <a:r>
              <a:rPr dirty="0" err="1"/>
              <a:t>즙을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데 </a:t>
            </a:r>
            <a:r>
              <a:rPr dirty="0" err="1"/>
              <a:t>시간을</a:t>
            </a:r>
            <a:r>
              <a:rPr dirty="0"/>
              <a:t> </a:t>
            </a:r>
            <a:r>
              <a:rPr dirty="0" err="1"/>
              <a:t>끌지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장자를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바쳐라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42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hold back offerings from your granaries or your vats.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must give me the firstborn of your sons.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820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해 뜬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일어난</a:t>
            </a:r>
            <a:r>
              <a:rPr dirty="0"/>
              <a:t> </a:t>
            </a:r>
            <a:r>
              <a:rPr dirty="0" err="1"/>
              <a:t>일이면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피 </a:t>
            </a:r>
            <a:r>
              <a:rPr dirty="0" err="1"/>
              <a:t>흘린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도둑은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제대로</a:t>
            </a:r>
            <a:r>
              <a:rPr dirty="0"/>
              <a:t> 된 </a:t>
            </a:r>
            <a:r>
              <a:rPr dirty="0" err="1"/>
              <a:t>보상을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게 </a:t>
            </a:r>
            <a:r>
              <a:rPr dirty="0" err="1"/>
              <a:t>없으면</a:t>
            </a:r>
            <a:r>
              <a:rPr dirty="0"/>
              <a:t> </a:t>
            </a:r>
            <a:r>
              <a:rPr dirty="0" err="1"/>
              <a:t>훔친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보상하기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몸이라도</a:t>
            </a:r>
            <a:r>
              <a:rPr dirty="0"/>
              <a:t> </a:t>
            </a:r>
            <a:r>
              <a:rPr dirty="0" err="1"/>
              <a:t>팔아야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781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it happens after sunrise, he is guilty of bloodshed.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 thief must certainly make restitution, but if he has nothing,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be sold to pay for his theft.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650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네 </a:t>
            </a:r>
            <a:r>
              <a:rPr dirty="0" err="1"/>
              <a:t>소와</a:t>
            </a:r>
            <a:r>
              <a:rPr dirty="0"/>
              <a:t> </a:t>
            </a:r>
            <a:r>
              <a:rPr dirty="0" err="1"/>
              <a:t>양도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7일 </a:t>
            </a:r>
            <a:r>
              <a:rPr dirty="0" err="1"/>
              <a:t>동안은</a:t>
            </a:r>
            <a:r>
              <a:rPr dirty="0"/>
              <a:t> 그 </a:t>
            </a:r>
            <a:r>
              <a:rPr dirty="0" err="1"/>
              <a:t>어미와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지내게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8일째는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바쳐라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823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the same with your cattle and your sheep.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them stay with their mothers for seven days,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give them to me on the eighth day.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46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내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백성들이다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들짐승에게</a:t>
            </a:r>
            <a:r>
              <a:rPr dirty="0"/>
              <a:t> </a:t>
            </a:r>
            <a:r>
              <a:rPr dirty="0" err="1"/>
              <a:t>찢긴</a:t>
            </a:r>
            <a:r>
              <a:rPr dirty="0"/>
              <a:t> </a:t>
            </a:r>
            <a:r>
              <a:rPr dirty="0" err="1"/>
              <a:t>짐승의</a:t>
            </a:r>
            <a:r>
              <a:rPr dirty="0"/>
              <a:t> </a:t>
            </a:r>
            <a:r>
              <a:rPr dirty="0" err="1"/>
              <a:t>고기는</a:t>
            </a:r>
            <a:r>
              <a:rPr dirty="0"/>
              <a:t>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개에게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주라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069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to be my holy people.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do not eat the meat of an animal torn by wild beasts; throw it to the dogs.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891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훔친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소든</a:t>
            </a:r>
            <a:r>
              <a:rPr dirty="0"/>
              <a:t> </a:t>
            </a:r>
            <a:r>
              <a:rPr dirty="0" err="1"/>
              <a:t>나귀든</a:t>
            </a:r>
            <a:r>
              <a:rPr dirty="0"/>
              <a:t> </a:t>
            </a:r>
            <a:r>
              <a:rPr dirty="0" err="1"/>
              <a:t>양이든</a:t>
            </a:r>
            <a:r>
              <a:rPr dirty="0"/>
              <a:t> 그 손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발견되면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두 </a:t>
            </a:r>
            <a:r>
              <a:rPr dirty="0" err="1"/>
              <a:t>배로</a:t>
            </a:r>
            <a:r>
              <a:rPr dirty="0"/>
              <a:t> </a:t>
            </a:r>
            <a:r>
              <a:rPr dirty="0" err="1"/>
              <a:t>갚아야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39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the stolen animal is found alive in his possession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whether ox or donkey or sheep -- he must pay back double.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45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밭이나</a:t>
            </a:r>
            <a:r>
              <a:rPr dirty="0"/>
              <a:t> </a:t>
            </a:r>
            <a:r>
              <a:rPr dirty="0" err="1"/>
              <a:t>포도원에서</a:t>
            </a:r>
            <a:r>
              <a:rPr dirty="0"/>
              <a:t> </a:t>
            </a:r>
            <a:r>
              <a:rPr dirty="0" err="1"/>
              <a:t>가축들이</a:t>
            </a:r>
            <a:r>
              <a:rPr dirty="0"/>
              <a:t> </a:t>
            </a:r>
            <a:r>
              <a:rPr dirty="0" err="1"/>
              <a:t>꼴을</a:t>
            </a:r>
            <a:r>
              <a:rPr dirty="0"/>
              <a:t> </a:t>
            </a:r>
            <a:r>
              <a:rPr dirty="0" err="1"/>
              <a:t>먹다가</a:t>
            </a:r>
            <a:r>
              <a:rPr dirty="0"/>
              <a:t> </a:t>
            </a:r>
            <a:r>
              <a:rPr dirty="0" err="1"/>
              <a:t>남의</a:t>
            </a:r>
            <a:r>
              <a:rPr dirty="0"/>
              <a:t> </a:t>
            </a:r>
            <a:r>
              <a:rPr dirty="0" err="1"/>
              <a:t>밭에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꼴을</a:t>
            </a:r>
            <a:r>
              <a:rPr dirty="0"/>
              <a:t> </a:t>
            </a:r>
            <a:r>
              <a:rPr dirty="0" err="1"/>
              <a:t>먹게</a:t>
            </a:r>
            <a:r>
              <a:rPr dirty="0"/>
              <a:t> </a:t>
            </a:r>
            <a:r>
              <a:rPr dirty="0" err="1"/>
              <a:t>되면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밭이나</a:t>
            </a:r>
            <a:r>
              <a:rPr dirty="0"/>
              <a:t> </a:t>
            </a:r>
            <a:r>
              <a:rPr dirty="0" err="1"/>
              <a:t>포도원의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보상해</a:t>
            </a:r>
            <a:r>
              <a:rPr dirty="0"/>
              <a:t> </a:t>
            </a:r>
            <a:r>
              <a:rPr dirty="0" err="1"/>
              <a:t>주어야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0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a man grazes his livestock in a field or vineyard and lets them stray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graze in another man's field, he must make restitution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best of his own field or vineyard.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03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가시덤불에</a:t>
            </a:r>
            <a:r>
              <a:rPr dirty="0"/>
              <a:t> </a:t>
            </a:r>
            <a:r>
              <a:rPr dirty="0" err="1"/>
              <a:t>옮겨</a:t>
            </a:r>
            <a:r>
              <a:rPr dirty="0"/>
              <a:t> </a:t>
            </a:r>
            <a:r>
              <a:rPr dirty="0" err="1"/>
              <a:t>붙어</a:t>
            </a:r>
            <a:r>
              <a:rPr dirty="0"/>
              <a:t> </a:t>
            </a:r>
            <a:r>
              <a:rPr dirty="0" err="1"/>
              <a:t>곡식</a:t>
            </a:r>
            <a:r>
              <a:rPr dirty="0"/>
              <a:t> </a:t>
            </a:r>
            <a:r>
              <a:rPr dirty="0" err="1"/>
              <a:t>단이나</a:t>
            </a:r>
            <a:r>
              <a:rPr dirty="0"/>
              <a:t> </a:t>
            </a:r>
            <a:r>
              <a:rPr dirty="0" err="1"/>
              <a:t>자라고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작물이나</a:t>
            </a:r>
            <a:r>
              <a:rPr dirty="0"/>
              <a:t> 밭 </a:t>
            </a:r>
            <a:r>
              <a:rPr dirty="0" err="1"/>
              <a:t>전체를</a:t>
            </a:r>
            <a:r>
              <a:rPr dirty="0"/>
              <a:t> </a:t>
            </a:r>
            <a:r>
              <a:rPr dirty="0" err="1"/>
              <a:t>태우면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보상을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45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a fire breaks out and spreads into thornbushes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it burns shocks of grain or standing grain or the whole field,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one who started the fire must make restitution.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이웃에게</a:t>
            </a:r>
            <a:r>
              <a:rPr dirty="0"/>
              <a:t> </a:t>
            </a:r>
            <a:r>
              <a:rPr dirty="0" err="1"/>
              <a:t>돈이나</a:t>
            </a:r>
            <a:r>
              <a:rPr dirty="0"/>
              <a:t> </a:t>
            </a:r>
            <a:r>
              <a:rPr dirty="0" err="1"/>
              <a:t>물건을</a:t>
            </a:r>
            <a:r>
              <a:rPr dirty="0"/>
              <a:t> 잘 </a:t>
            </a:r>
            <a:r>
              <a:rPr dirty="0" err="1"/>
              <a:t>보관해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맡겼는데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도둑맞을</a:t>
            </a:r>
            <a:r>
              <a:rPr dirty="0"/>
              <a:t> </a:t>
            </a:r>
            <a:r>
              <a:rPr dirty="0" err="1"/>
              <a:t>경우</a:t>
            </a:r>
            <a:r>
              <a:rPr dirty="0"/>
              <a:t> 그 </a:t>
            </a:r>
            <a:r>
              <a:rPr dirty="0" err="1"/>
              <a:t>도둑이</a:t>
            </a:r>
            <a:r>
              <a:rPr dirty="0"/>
              <a:t> </a:t>
            </a:r>
            <a:r>
              <a:rPr dirty="0" err="1"/>
              <a:t>잡히면</a:t>
            </a:r>
            <a:r>
              <a:rPr dirty="0"/>
              <a:t> 두 </a:t>
            </a:r>
            <a:r>
              <a:rPr dirty="0" err="1"/>
              <a:t>배로</a:t>
            </a:r>
            <a:r>
              <a:rPr dirty="0"/>
              <a:t> </a:t>
            </a:r>
            <a:r>
              <a:rPr dirty="0" err="1"/>
              <a:t>갚아야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83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a man gives his neighbor silver or goods for safekeeping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are stolen from the neighbor's house, the thief, if he is caught,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must pay back double.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도둑이</a:t>
            </a:r>
            <a:r>
              <a:rPr dirty="0"/>
              <a:t> </a:t>
            </a:r>
            <a:r>
              <a:rPr dirty="0" err="1"/>
              <a:t>잡히지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그 </a:t>
            </a:r>
            <a:r>
              <a:rPr dirty="0" err="1"/>
              <a:t>집주인이</a:t>
            </a:r>
            <a:r>
              <a:rPr dirty="0"/>
              <a:t> </a:t>
            </a:r>
            <a:r>
              <a:rPr dirty="0" err="1"/>
              <a:t>재판장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이웃의</a:t>
            </a:r>
            <a:r>
              <a:rPr dirty="0"/>
              <a:t> </a:t>
            </a:r>
            <a:r>
              <a:rPr dirty="0" err="1"/>
              <a:t>물건에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댔는지</a:t>
            </a:r>
            <a:r>
              <a:rPr dirty="0"/>
              <a:t> </a:t>
            </a:r>
            <a:r>
              <a:rPr dirty="0" err="1"/>
              <a:t>여부를</a:t>
            </a:r>
            <a:r>
              <a:rPr dirty="0"/>
              <a:t> </a:t>
            </a:r>
            <a:r>
              <a:rPr dirty="0" err="1"/>
              <a:t>판결받아야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2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the thief is not found, the owner of the house must appear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before the judges to determine whether he has laid his hands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other man's property.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소나</a:t>
            </a:r>
            <a:r>
              <a:rPr dirty="0"/>
              <a:t> </a:t>
            </a:r>
            <a:r>
              <a:rPr dirty="0" err="1"/>
              <a:t>나귀나</a:t>
            </a:r>
            <a:r>
              <a:rPr dirty="0"/>
              <a:t> </a:t>
            </a:r>
            <a:r>
              <a:rPr dirty="0" err="1"/>
              <a:t>양이나</a:t>
            </a:r>
            <a:r>
              <a:rPr dirty="0"/>
              <a:t> </a:t>
            </a:r>
            <a:r>
              <a:rPr dirty="0" err="1"/>
              <a:t>옷이나</a:t>
            </a:r>
            <a:r>
              <a:rPr dirty="0"/>
              <a:t> 그 </a:t>
            </a:r>
            <a:r>
              <a:rPr dirty="0" err="1"/>
              <a:t>밖에</a:t>
            </a:r>
            <a:r>
              <a:rPr dirty="0"/>
              <a:t> </a:t>
            </a:r>
            <a:r>
              <a:rPr dirty="0" err="1"/>
              <a:t>잃어버린</a:t>
            </a:r>
            <a:r>
              <a:rPr dirty="0"/>
              <a:t> </a:t>
            </a:r>
            <a:r>
              <a:rPr dirty="0" err="1"/>
              <a:t>물건에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누군가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‘내 </a:t>
            </a:r>
            <a:r>
              <a:rPr dirty="0" err="1"/>
              <a:t>것’이라고</a:t>
            </a:r>
            <a:r>
              <a:rPr dirty="0"/>
              <a:t> </a:t>
            </a:r>
            <a:r>
              <a:rPr dirty="0" err="1"/>
              <a:t>주장하는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불법적</a:t>
            </a:r>
            <a:r>
              <a:rPr dirty="0"/>
              <a:t> </a:t>
            </a:r>
            <a:r>
              <a:rPr dirty="0" err="1"/>
              <a:t>행태에</a:t>
            </a:r>
            <a:r>
              <a:rPr dirty="0"/>
              <a:t> </a:t>
            </a:r>
            <a:r>
              <a:rPr dirty="0" err="1"/>
              <a:t>있어서는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양쪽이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그 </a:t>
            </a:r>
            <a:r>
              <a:rPr dirty="0" err="1"/>
              <a:t>사건을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재판장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나와야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재판장이</a:t>
            </a:r>
            <a:r>
              <a:rPr dirty="0"/>
              <a:t> </a:t>
            </a:r>
            <a:r>
              <a:rPr dirty="0" err="1"/>
              <a:t>유죄를</a:t>
            </a:r>
            <a:r>
              <a:rPr dirty="0"/>
              <a:t> </a:t>
            </a:r>
            <a:r>
              <a:rPr dirty="0" err="1"/>
              <a:t>선고하는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그 </a:t>
            </a:r>
            <a:r>
              <a:rPr dirty="0" err="1"/>
              <a:t>이웃에게</a:t>
            </a:r>
            <a:r>
              <a:rPr dirty="0"/>
              <a:t> 두 </a:t>
            </a:r>
            <a:r>
              <a:rPr dirty="0" err="1"/>
              <a:t>배로</a:t>
            </a:r>
            <a:r>
              <a:rPr dirty="0"/>
              <a:t> </a:t>
            </a:r>
            <a:r>
              <a:rPr dirty="0" err="1"/>
              <a:t>갚아야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088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all cases of illegal possession of an ox, a donkey, a sheep, a garment,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any other lost property about which somebody says, `This is mine,'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both parties are to bring their cases before the judges.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one whom the judges declare guilty must pay back double to his neighbor.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1617</Words>
  <Application>Microsoft Office PowerPoint</Application>
  <PresentationFormat>와이드스크린</PresentationFormat>
  <Paragraphs>149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2022-09-17T08:41:56Z</dcterms:modified>
</cp:coreProperties>
</file>