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“헛소문을 퍼뜨리지 마라. 악인들 편에 서서 악한 증인이 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9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spread false reports.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help a wicked man by being a malicious witness.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“네가 6년 동안은 네 밭에 씨를 심고 수확하되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"For six years you are to sow your fields and harvest the crops,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7년째에는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놔두어</a:t>
            </a:r>
            <a:r>
              <a:rPr dirty="0"/>
              <a:t> 네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밭에서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간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들짐승들이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포도원과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농장도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6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during the seventh year let the land lie unplowed and unused.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poor among your people may get food from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wild animals may eat what they leave.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the same with your vineyard and your olive grove.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6일 </a:t>
            </a:r>
            <a:r>
              <a:rPr dirty="0" err="1"/>
              <a:t>동안</a:t>
            </a:r>
            <a:r>
              <a:rPr dirty="0"/>
              <a:t> 네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7일째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일하지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네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나귀도</a:t>
            </a:r>
            <a:r>
              <a:rPr dirty="0"/>
              <a:t> </a:t>
            </a:r>
            <a:r>
              <a:rPr dirty="0" err="1"/>
              <a:t>쉬고</a:t>
            </a:r>
            <a:r>
              <a:rPr dirty="0"/>
              <a:t> 네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새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9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"Six days do your work, but on the seventh day do not work,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your ox and your donkey may rest and the slave born in your household,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the alien as well, may be refreshed.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잘 </a:t>
            </a:r>
            <a:r>
              <a:rPr dirty="0" err="1"/>
              <a:t>지키도록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네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들리지도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careful to do everything I have said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invoke the names of other gods; do not let them be heard on your lips.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“너는 1년에 세 번씩 내게 절기를 지켜야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"Three times a year you are to celebrate a festival to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66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달인</a:t>
            </a:r>
            <a:r>
              <a:rPr dirty="0"/>
              <a:t> </a:t>
            </a:r>
            <a:r>
              <a:rPr dirty="0" err="1"/>
              <a:t>아빕</a:t>
            </a:r>
            <a:r>
              <a:rPr dirty="0"/>
              <a:t> </a:t>
            </a:r>
            <a:r>
              <a:rPr dirty="0" err="1"/>
              <a:t>월의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그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빈손으로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12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"Celebrate the Feast of Unleavened Bread; for seven days eat bread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yeast, as I commanded you. Do this at the appointed time in the month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Abib, for in that month you came out of Egypt. "No one is to appear before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 empty-handed.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심어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곡식의</a:t>
            </a:r>
            <a:r>
              <a:rPr dirty="0"/>
              <a:t> 첫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맥추절을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밭에서</a:t>
            </a:r>
            <a:r>
              <a:rPr dirty="0"/>
              <a:t> 네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모으는</a:t>
            </a:r>
            <a:r>
              <a:rPr dirty="0"/>
              <a:t> </a:t>
            </a:r>
            <a:r>
              <a:rPr dirty="0" err="1"/>
              <a:t>연말에는</a:t>
            </a:r>
            <a:r>
              <a:rPr dirty="0"/>
              <a:t> </a:t>
            </a:r>
            <a:r>
              <a:rPr dirty="0" err="1"/>
              <a:t>수장절을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"Celebrate the Feast of Harvest with the </a:t>
            </a:r>
            <a:r>
              <a:rPr dirty="0" err="1"/>
              <a:t>firstfruits</a:t>
            </a:r>
            <a:r>
              <a:rPr dirty="0"/>
              <a:t> of the crops you sow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field. "Celebrate the Feast of Ingathering at the end of the year,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gather in your crops from the field.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모든 남자는 1년에 세 번씩 하나님 여호와 앞에 나와야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"Three times a year all the men are to appear before the Sovereign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희생제물의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든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절기에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희생제물의</a:t>
            </a:r>
            <a:r>
              <a:rPr dirty="0"/>
              <a:t> </a:t>
            </a:r>
            <a:r>
              <a:rPr dirty="0" err="1"/>
              <a:t>기름은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5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offer the blood of a sacrifice to me along with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containing yeast. "The fat of my festival offerings must not be kept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morning.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네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네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가져오너라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염소는</a:t>
            </a:r>
            <a:r>
              <a:rPr dirty="0"/>
              <a:t> 그 </a:t>
            </a:r>
            <a:r>
              <a:rPr dirty="0" err="1"/>
              <a:t>어미젖에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삶지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3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the best of the </a:t>
            </a:r>
            <a:r>
              <a:rPr dirty="0" err="1"/>
              <a:t>firstfruits</a:t>
            </a:r>
            <a:r>
              <a:rPr dirty="0"/>
              <a:t> of your soil to the house of the LORD your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cook a young goat in its mother's milk.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군중을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법정에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증언을</a:t>
            </a:r>
            <a:r>
              <a:rPr dirty="0"/>
              <a:t> 할 때 </a:t>
            </a:r>
            <a:r>
              <a:rPr dirty="0" err="1"/>
              <a:t>다수의</a:t>
            </a:r>
            <a:r>
              <a:rPr dirty="0"/>
              <a:t> </a:t>
            </a:r>
            <a:r>
              <a:rPr dirty="0" err="1"/>
              <a:t>편에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그르치는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4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follow the crowd in doing wrong.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give testimony in a lawsuit,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pervert justice by siding with the crowd,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5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길 </a:t>
            </a:r>
            <a:r>
              <a:rPr dirty="0" err="1"/>
              <a:t>내내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보호하고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데려가게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am sending an angel ahead of you to guard you along the 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bring you to the place I have prepared.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집중하고</a:t>
            </a:r>
            <a:r>
              <a:rPr dirty="0"/>
              <a:t> 그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순종하여라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있으므로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8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attention to him and listen to what he says. Do not rebel against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forgive your rebellion, since my Name is in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86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말대로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원수가</a:t>
            </a:r>
            <a:r>
              <a:rPr dirty="0"/>
              <a:t> 될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listen carefully to what he says and do all that I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an enemy to your enemies and will oppose those who oppose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56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내 </a:t>
            </a:r>
            <a:r>
              <a:rPr dirty="0" err="1"/>
              <a:t>천사가</a:t>
            </a:r>
            <a:r>
              <a:rPr dirty="0"/>
              <a:t> 네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헷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쓸어버릴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angel will go ahead of you and bring you into the land of the Amorites,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Hittites, Perizzites, Canaanites, Hivites and Jebusites, and I will wipe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경배하지</a:t>
            </a:r>
            <a:r>
              <a:rPr dirty="0"/>
              <a:t> </a:t>
            </a:r>
            <a:r>
              <a:rPr dirty="0" err="1"/>
              <a:t>말며</a:t>
            </a:r>
            <a:r>
              <a:rPr dirty="0"/>
              <a:t> 그 </a:t>
            </a:r>
            <a:r>
              <a:rPr dirty="0" err="1"/>
              <a:t>관습을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쳐부수고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형상들을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0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bow down before their gods or worship them or follow their practices.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demolish them and break their sacred stones to pieces.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50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빵과</a:t>
            </a:r>
            <a:r>
              <a:rPr dirty="0"/>
              <a:t> 네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8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Worship the LORD your God, and his blessing will be on your food and water.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away sickness from among you,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또 네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낙태하는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임신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수명대로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none will miscarry or be barren in your land. I will give you a full life span.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내 </a:t>
            </a:r>
            <a:r>
              <a:rPr dirty="0" err="1"/>
              <a:t>공포를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대결할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보이며</a:t>
            </a:r>
            <a:r>
              <a:rPr dirty="0"/>
              <a:t> </a:t>
            </a:r>
            <a:r>
              <a:rPr dirty="0" err="1"/>
              <a:t>도망치게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3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send my terror ahead of you and throw into confusion every nation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encounter. I will make all your enemies turn their backs and run.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내가 네 앞에 왕벌을 보내 히위 사람과 가나안 사람과 헷 사람을 네 길에서 쫓아내겠다.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the hornet ahead of you to drive the Hivites,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Canaanites and Hittites out of your way.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1년 </a:t>
            </a:r>
            <a:r>
              <a:rPr dirty="0" err="1"/>
              <a:t>내에는</a:t>
            </a:r>
            <a:r>
              <a:rPr dirty="0"/>
              <a:t> </a:t>
            </a:r>
            <a:r>
              <a:rPr dirty="0" err="1"/>
              <a:t>내쫓지는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한다면</a:t>
            </a:r>
            <a:r>
              <a:rPr dirty="0"/>
              <a:t> 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황폐해지고</a:t>
            </a:r>
            <a:r>
              <a:rPr dirty="0"/>
              <a:t> </a:t>
            </a:r>
            <a:r>
              <a:rPr dirty="0" err="1"/>
              <a:t>들짐승이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감당하지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0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not drive them out in a single year,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land would become desolate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the wild animals too numerous for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가난한 사람이라고 해서 편드는 일도 없도록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do not show favoritism to a poor man in his lawsuit.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조금씩</a:t>
            </a:r>
            <a:r>
              <a:rPr dirty="0"/>
              <a:t> 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늘어나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다 </a:t>
            </a:r>
            <a:r>
              <a:rPr dirty="0" err="1"/>
              <a:t>차지하게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1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Little by little I will drive them out before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you have increased enough to take possession of the land.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홍해에서부터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바다까지</a:t>
            </a:r>
            <a:r>
              <a:rPr dirty="0"/>
              <a:t>, </a:t>
            </a:r>
            <a:r>
              <a:rPr dirty="0" err="1"/>
              <a:t>광야에서부터</a:t>
            </a:r>
            <a:r>
              <a:rPr dirty="0"/>
              <a:t> </a:t>
            </a:r>
            <a:r>
              <a:rPr dirty="0" err="1"/>
              <a:t>강까지</a:t>
            </a:r>
            <a:r>
              <a:rPr dirty="0"/>
              <a:t> 네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넘길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5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establish your borders from the Red Sea to the Sea of the Philistines,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desert to the River. I will hand over to you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 in the land and you will drive them out before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너는 그들이나 그들의 신들과 언약을 맺지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make a covenant with them or with their gods.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네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경배하면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them live in your land, or they will cause you to sin against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worship of their gods will certainly be a snare to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원수의 소나 나귀가 길 잃은 것을 보면 반드시 주인에게 데려다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come across your enemy's ox or donkey wandering off,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to take it back to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무거워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주저앉아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놔두지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1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see the donkey of someone who hates you fallen down under its load,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leave it there; be sure you help him with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너는 소송에서 가난한 백성이라고 해서 편들어서는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deny justice to your poor people in their lawsuits.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휘말리지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의인들을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nothing to do with a false charge and do not put an innocent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honest person to death, for I will not acquit the guilty.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뇌물을 받지 마라. 뇌물은 지혜로운 사람의 눈을 멀게 하고 의인의 말을 왜곡시킨다.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3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accept a bribe, for a bribe blinds those who see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twists the words of the righteous.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억압하지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사람이었으니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잘 알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0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oppress an alien; you yourselves know how it feels to be aliens,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were aliens in Egypt.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1808</Words>
  <Application>Microsoft Office PowerPoint</Application>
  <PresentationFormat>와이드스크린</PresentationFormat>
  <Paragraphs>165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2022-09-17T08:45:35Z</dcterms:modified>
</cp:coreProperties>
</file>