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9924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아론과</a:t>
            </a:r>
            <a:r>
              <a:rPr dirty="0"/>
              <a:t> </a:t>
            </a:r>
            <a:r>
              <a:rPr dirty="0" err="1"/>
              <a:t>나답과</a:t>
            </a:r>
            <a:r>
              <a:rPr dirty="0"/>
              <a:t> </a:t>
            </a:r>
            <a:r>
              <a:rPr dirty="0" err="1"/>
              <a:t>아비후와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70명의 </a:t>
            </a:r>
            <a:r>
              <a:rPr dirty="0" err="1"/>
              <a:t>장로들은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올라와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멀리서</a:t>
            </a:r>
            <a:r>
              <a:rPr dirty="0"/>
              <a:t> </a:t>
            </a:r>
            <a:r>
              <a:rPr dirty="0" err="1"/>
              <a:t>경배하여라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6728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said to Moses, "Come up to the LORD, you and Aaron,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Nadab and Abihu, and seventy of the elders of Israel.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are to worship at a distance,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보았습니다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발아래에는</a:t>
            </a:r>
            <a:r>
              <a:rPr dirty="0"/>
              <a:t> </a:t>
            </a:r>
            <a:r>
              <a:rPr dirty="0" err="1"/>
              <a:t>하늘처럼</a:t>
            </a:r>
            <a:r>
              <a:rPr dirty="0"/>
              <a:t> </a:t>
            </a:r>
            <a:r>
              <a:rPr dirty="0" err="1"/>
              <a:t>맑은</a:t>
            </a:r>
            <a:r>
              <a:rPr dirty="0"/>
              <a:t> </a:t>
            </a:r>
            <a:r>
              <a:rPr dirty="0" err="1"/>
              <a:t>사파이어로</a:t>
            </a:r>
            <a:r>
              <a:rPr dirty="0"/>
              <a:t> 된 </a:t>
            </a:r>
            <a:r>
              <a:rPr dirty="0" err="1"/>
              <a:t>바닥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깔려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949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saw the God of Israel.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Under his feet was something like a pavement made of sapphire,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clear as the sky itself.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하나님께서는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백성들의</a:t>
            </a:r>
            <a:r>
              <a:rPr dirty="0"/>
              <a:t> </a:t>
            </a:r>
            <a:r>
              <a:rPr dirty="0" err="1"/>
              <a:t>지도자들에게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대지</a:t>
            </a:r>
            <a:r>
              <a:rPr dirty="0"/>
              <a:t> </a:t>
            </a:r>
            <a:r>
              <a:rPr dirty="0" err="1"/>
              <a:t>않으셨습니다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보기도</a:t>
            </a:r>
            <a:r>
              <a:rPr dirty="0"/>
              <a:t> </a:t>
            </a:r>
            <a:r>
              <a:rPr dirty="0" err="1"/>
              <a:t>했고</a:t>
            </a:r>
            <a:r>
              <a:rPr dirty="0"/>
              <a:t> </a:t>
            </a:r>
            <a:r>
              <a:rPr dirty="0" err="1"/>
              <a:t>먹고</a:t>
            </a:r>
            <a:r>
              <a:rPr dirty="0"/>
              <a:t> </a:t>
            </a:r>
            <a:r>
              <a:rPr dirty="0" err="1"/>
              <a:t>마시기도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8604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God did not raise his hand against these leaders of the Israelites;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saw God, and they ate and drank.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3416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산으로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올라와서</a:t>
            </a:r>
            <a:r>
              <a:rPr dirty="0"/>
              <a:t> </a:t>
            </a:r>
            <a:r>
              <a:rPr dirty="0" err="1"/>
              <a:t>여기</a:t>
            </a:r>
            <a:r>
              <a:rPr dirty="0"/>
              <a:t> </a:t>
            </a:r>
            <a:r>
              <a:rPr dirty="0" err="1"/>
              <a:t>있어라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가르치려고</a:t>
            </a:r>
            <a:r>
              <a:rPr dirty="0"/>
              <a:t> 쓴 </a:t>
            </a:r>
            <a:r>
              <a:rPr dirty="0" err="1"/>
              <a:t>돌판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</a:t>
            </a:r>
            <a:r>
              <a:rPr dirty="0" err="1"/>
              <a:t>율법과</a:t>
            </a:r>
            <a:r>
              <a:rPr dirty="0"/>
              <a:t> </a:t>
            </a:r>
            <a:r>
              <a:rPr dirty="0" err="1"/>
              <a:t>계명을</a:t>
            </a:r>
            <a:r>
              <a:rPr dirty="0"/>
              <a:t> 쓴 </a:t>
            </a:r>
            <a:r>
              <a:rPr dirty="0" err="1"/>
              <a:t>돌판을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주겠다</a:t>
            </a:r>
            <a:r>
              <a:rPr dirty="0"/>
              <a:t>. </a:t>
            </a: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가르치도록</a:t>
            </a:r>
            <a:r>
              <a:rPr dirty="0"/>
              <a:t> </a:t>
            </a:r>
            <a:r>
              <a:rPr dirty="0" err="1"/>
              <a:t>하여라”라고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말씀하셨습니다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997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said to Moses, "Come up to me on the mountain and stay here,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will give you the tablets of stone, with the law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commands I have written for their instruction."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그러자 모세는 일어나서 그를 보좌하는 여호수아를 데리고 하나님의 산으로 올라갔습니다.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527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Moses set out with Joshua his aide,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Moses went up on the mountain of God.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089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장로들에게</a:t>
            </a:r>
            <a:r>
              <a:rPr dirty="0"/>
              <a:t> “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돌아올</a:t>
            </a:r>
            <a:r>
              <a:rPr dirty="0"/>
              <a:t> </a:t>
            </a:r>
            <a:r>
              <a:rPr dirty="0" err="1"/>
              <a:t>때까지</a:t>
            </a:r>
            <a:r>
              <a:rPr dirty="0"/>
              <a:t> </a:t>
            </a:r>
            <a:r>
              <a:rPr dirty="0" err="1"/>
              <a:t>여기서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기다리라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아론과</a:t>
            </a:r>
            <a:r>
              <a:rPr dirty="0"/>
              <a:t> </a:t>
            </a:r>
            <a:r>
              <a:rPr dirty="0" err="1"/>
              <a:t>훌이</a:t>
            </a:r>
            <a:r>
              <a:rPr dirty="0"/>
              <a:t> </a:t>
            </a:r>
            <a:r>
              <a:rPr dirty="0" err="1"/>
              <a:t>너희와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 </a:t>
            </a:r>
            <a:r>
              <a:rPr dirty="0" err="1"/>
              <a:t>누구에게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생기면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상의하도록</a:t>
            </a:r>
            <a:r>
              <a:rPr dirty="0"/>
              <a:t> </a:t>
            </a:r>
            <a:r>
              <a:rPr dirty="0" err="1"/>
              <a:t>하라”고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627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said to the elders, "Wait here for us until we come back to you.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Aaron and </a:t>
            </a:r>
            <a:r>
              <a:rPr dirty="0" err="1"/>
              <a:t>Hur</a:t>
            </a:r>
            <a:r>
              <a:rPr dirty="0"/>
              <a:t> are with you, and anyone involved in a dispute can go to them."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모세가 산에 올라갔더니 구름이 산을 덮었고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When Moses went up on the mountain, the cloud covered it,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3522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영광이</a:t>
            </a:r>
            <a:r>
              <a:rPr dirty="0"/>
              <a:t> </a:t>
            </a:r>
            <a:r>
              <a:rPr dirty="0" err="1"/>
              <a:t>시내</a:t>
            </a:r>
            <a:r>
              <a:rPr dirty="0"/>
              <a:t> 산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구름은</a:t>
            </a:r>
            <a:r>
              <a:rPr dirty="0"/>
              <a:t> 6일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산을</a:t>
            </a:r>
            <a:r>
              <a:rPr dirty="0"/>
              <a:t> </a:t>
            </a:r>
            <a:r>
              <a:rPr dirty="0" err="1"/>
              <a:t>덮고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7일째 </a:t>
            </a:r>
            <a:r>
              <a:rPr dirty="0" err="1"/>
              <a:t>되는</a:t>
            </a:r>
            <a:r>
              <a:rPr dirty="0"/>
              <a:t> </a:t>
            </a:r>
            <a:r>
              <a:rPr dirty="0" err="1"/>
              <a:t>날에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구름</a:t>
            </a:r>
            <a:r>
              <a:rPr dirty="0"/>
              <a:t> </a:t>
            </a:r>
            <a:r>
              <a:rPr dirty="0" err="1"/>
              <a:t>속에서</a:t>
            </a:r>
            <a:r>
              <a:rPr dirty="0"/>
              <a:t> </a:t>
            </a:r>
            <a:r>
              <a:rPr dirty="0" err="1"/>
              <a:t>모세를</a:t>
            </a:r>
            <a:r>
              <a:rPr dirty="0"/>
              <a:t> </a:t>
            </a:r>
            <a:r>
              <a:rPr dirty="0" err="1"/>
              <a:t>부르셨습니다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0960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glory of the LORD settled on Mount Sinai.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six days the cloud covered the mountain,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on the seventh day the LORD called to Moses from within the cloud.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이 여호와의 영광이 이스라엘 자손들에게는 산꼭대기에서 타오르는 불처럼 보였습니다.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836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Israelites the glory of the LORD looked like a consuming fire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top of the mountain.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계속해서</a:t>
            </a:r>
            <a:r>
              <a:rPr dirty="0"/>
              <a:t> </a:t>
            </a:r>
            <a:r>
              <a:rPr dirty="0" err="1"/>
              <a:t>산으로</a:t>
            </a:r>
            <a:r>
              <a:rPr dirty="0"/>
              <a:t> </a:t>
            </a:r>
            <a:r>
              <a:rPr dirty="0" err="1"/>
              <a:t>올라가</a:t>
            </a:r>
            <a:r>
              <a:rPr dirty="0"/>
              <a:t> 그 </a:t>
            </a:r>
            <a:r>
              <a:rPr dirty="0" err="1"/>
              <a:t>구름</a:t>
            </a:r>
            <a:r>
              <a:rPr dirty="0"/>
              <a:t> </a:t>
            </a:r>
            <a:r>
              <a:rPr dirty="0" err="1"/>
              <a:t>속으로</a:t>
            </a:r>
            <a:r>
              <a:rPr dirty="0"/>
              <a:t> </a:t>
            </a:r>
            <a:r>
              <a:rPr dirty="0" err="1"/>
              <a:t>들어갔습니다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그 </a:t>
            </a:r>
            <a:r>
              <a:rPr dirty="0" err="1"/>
              <a:t>산에서</a:t>
            </a:r>
            <a:r>
              <a:rPr dirty="0"/>
              <a:t> 40일 </a:t>
            </a:r>
            <a:r>
              <a:rPr dirty="0" err="1"/>
              <a:t>밤낮을</a:t>
            </a:r>
            <a:r>
              <a:rPr dirty="0"/>
              <a:t> </a:t>
            </a:r>
            <a:r>
              <a:rPr dirty="0" err="1"/>
              <a:t>지냈습니다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528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Moses entered the cloud as he went on up the mountain.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stayed on the mountain forty days and forty nights.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모세만</a:t>
            </a:r>
            <a:r>
              <a:rPr dirty="0"/>
              <a:t> 나 </a:t>
            </a:r>
            <a:r>
              <a:rPr dirty="0" err="1"/>
              <a:t>여호와에게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오고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와서는</a:t>
            </a:r>
            <a:r>
              <a:rPr dirty="0"/>
              <a:t> 안 </a:t>
            </a:r>
            <a:r>
              <a:rPr dirty="0" err="1"/>
              <a:t>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올라와서는</a:t>
            </a:r>
            <a:r>
              <a:rPr dirty="0"/>
              <a:t> 안 </a:t>
            </a:r>
            <a:r>
              <a:rPr dirty="0" err="1"/>
              <a:t>된다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155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Moses alone is to approach the LORD;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others must not come near. And the people may not come up with him."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말씀과</a:t>
            </a:r>
            <a:r>
              <a:rPr dirty="0"/>
              <a:t> </a:t>
            </a:r>
            <a:r>
              <a:rPr dirty="0" err="1"/>
              <a:t>율법을</a:t>
            </a:r>
            <a:r>
              <a:rPr dirty="0"/>
              <a:t> </a:t>
            </a:r>
            <a:r>
              <a:rPr dirty="0" err="1"/>
              <a:t>전했습니다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한목소리로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말씀하신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것대로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하겠습니다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853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Moses went and told the people all the LORD's words and laws,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responded with one voice, "Everything the LORD has said we will do."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5752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말씀하신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기록했습니다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다음날</a:t>
            </a:r>
            <a:r>
              <a:rPr dirty="0"/>
              <a:t> </a:t>
            </a:r>
            <a:r>
              <a:rPr dirty="0" err="1"/>
              <a:t>아침</a:t>
            </a:r>
            <a:r>
              <a:rPr dirty="0"/>
              <a:t> </a:t>
            </a:r>
            <a:r>
              <a:rPr dirty="0" err="1"/>
              <a:t>일찍</a:t>
            </a:r>
            <a:r>
              <a:rPr dirty="0"/>
              <a:t> </a:t>
            </a:r>
            <a:r>
              <a:rPr dirty="0" err="1"/>
              <a:t>일어나</a:t>
            </a:r>
            <a:r>
              <a:rPr dirty="0"/>
              <a:t> </a:t>
            </a:r>
            <a:r>
              <a:rPr dirty="0" err="1"/>
              <a:t>산자락에</a:t>
            </a:r>
            <a:r>
              <a:rPr dirty="0"/>
              <a:t> </a:t>
            </a:r>
            <a:r>
              <a:rPr dirty="0" err="1"/>
              <a:t>제단을</a:t>
            </a:r>
            <a:r>
              <a:rPr dirty="0"/>
              <a:t> </a:t>
            </a:r>
            <a:r>
              <a:rPr dirty="0" err="1"/>
              <a:t>쌓고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열두</a:t>
            </a:r>
            <a:r>
              <a:rPr dirty="0"/>
              <a:t> </a:t>
            </a:r>
            <a:r>
              <a:rPr dirty="0" err="1"/>
              <a:t>지파를</a:t>
            </a:r>
            <a:r>
              <a:rPr dirty="0"/>
              <a:t> </a:t>
            </a:r>
            <a:r>
              <a:rPr dirty="0" err="1"/>
              <a:t>나타내는</a:t>
            </a:r>
            <a:r>
              <a:rPr dirty="0"/>
              <a:t> </a:t>
            </a:r>
            <a:r>
              <a:rPr dirty="0" err="1"/>
              <a:t>돌기둥</a:t>
            </a:r>
            <a:r>
              <a:rPr dirty="0"/>
              <a:t> 12개를 </a:t>
            </a:r>
            <a:r>
              <a:rPr dirty="0" err="1"/>
              <a:t>세워</a:t>
            </a:r>
            <a:r>
              <a:rPr dirty="0"/>
              <a:t> </a:t>
            </a:r>
            <a:r>
              <a:rPr dirty="0" err="1"/>
              <a:t>놓았습니다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146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Moses then wrote down everything the LORD had said.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got up early the next morning and built an altar at the foot of the mountain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set up twelve stone pillars representing the twelve tribes of Israel.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543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젊은이들을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번제를</a:t>
            </a:r>
            <a:r>
              <a:rPr dirty="0"/>
              <a:t> </a:t>
            </a:r>
            <a:r>
              <a:rPr dirty="0" err="1"/>
              <a:t>드리게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소들을</a:t>
            </a:r>
            <a:r>
              <a:rPr dirty="0"/>
              <a:t> </a:t>
            </a:r>
            <a:r>
              <a:rPr dirty="0" err="1"/>
              <a:t>화목제로</a:t>
            </a:r>
            <a:r>
              <a:rPr dirty="0"/>
              <a:t> </a:t>
            </a:r>
            <a:r>
              <a:rPr dirty="0" err="1"/>
              <a:t>드리게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321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sent young Israelite men, and they offered burnt offerings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sacrificed young bulls as fellowship offerings to the LORD.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모세는 그 피의 절반을 가져다가 대접에 담고 남은 절반은 제단에 뿌렸습니다.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154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Moses took half of the blood and put it in bowls,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other half he sprinkled on the altar.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858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언약책을</a:t>
            </a:r>
            <a:r>
              <a:rPr dirty="0"/>
              <a:t> </a:t>
            </a:r>
            <a:r>
              <a:rPr dirty="0" err="1"/>
              <a:t>가져와</a:t>
            </a:r>
            <a:r>
              <a:rPr dirty="0"/>
              <a:t>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읽어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백성들은</a:t>
            </a:r>
            <a:r>
              <a:rPr dirty="0"/>
              <a:t> “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말씀하신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것대로</a:t>
            </a:r>
            <a:r>
              <a:rPr dirty="0"/>
              <a:t> </a:t>
            </a:r>
            <a:r>
              <a:rPr dirty="0" err="1"/>
              <a:t>순종하겠습니다”라고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621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took the Book of the Covenant and read it to the people.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responded, "We will do everything the LORD has said; we will obey."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684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또 </a:t>
            </a: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피를</a:t>
            </a:r>
            <a:r>
              <a:rPr dirty="0"/>
              <a:t> </a:t>
            </a:r>
            <a:r>
              <a:rPr dirty="0" err="1"/>
              <a:t>가져다가</a:t>
            </a:r>
            <a:r>
              <a:rPr dirty="0"/>
              <a:t>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뿌리며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말씀에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너희와</a:t>
            </a:r>
            <a:r>
              <a:rPr dirty="0"/>
              <a:t> </a:t>
            </a:r>
            <a:r>
              <a:rPr dirty="0" err="1"/>
              <a:t>세우신</a:t>
            </a:r>
            <a:r>
              <a:rPr dirty="0"/>
              <a:t> </a:t>
            </a:r>
            <a:r>
              <a:rPr dirty="0" err="1"/>
              <a:t>언약의</a:t>
            </a:r>
            <a:r>
              <a:rPr dirty="0"/>
              <a:t> </a:t>
            </a:r>
            <a:r>
              <a:rPr dirty="0" err="1"/>
              <a:t>피다”라고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688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Moses then took the blood, sprinkled it on the people and said,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is the blood of the covenant that the LORD has made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you in accordance with all these words."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모세와 아론, 나답과 아비후, 이스라엘의 70명의 장로들은 올라가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Moses and Aaron, Nadab and Abihu, and the seventy elders of Israel went up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961</Words>
  <Application>Microsoft Office PowerPoint</Application>
  <PresentationFormat>와이드스크린</PresentationFormat>
  <Paragraphs>96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2022-09-17T08:51:13Z</dcterms:modified>
</cp:coreProperties>
</file>