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234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“</a:t>
            </a: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싯딤</a:t>
            </a:r>
            <a:r>
              <a:rPr dirty="0"/>
              <a:t> </a:t>
            </a:r>
            <a:r>
              <a:rPr dirty="0" err="1"/>
              <a:t>나무로</a:t>
            </a:r>
            <a:r>
              <a:rPr dirty="0"/>
              <a:t> </a:t>
            </a:r>
            <a:r>
              <a:rPr dirty="0" err="1"/>
              <a:t>궤를</a:t>
            </a:r>
            <a:r>
              <a:rPr dirty="0"/>
              <a:t> </a:t>
            </a:r>
            <a:r>
              <a:rPr dirty="0" err="1"/>
              <a:t>만들게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길이가</a:t>
            </a:r>
            <a:r>
              <a:rPr dirty="0"/>
              <a:t> 2.5규빗, </a:t>
            </a:r>
            <a:r>
              <a:rPr dirty="0" err="1"/>
              <a:t>너비가</a:t>
            </a:r>
            <a:r>
              <a:rPr dirty="0"/>
              <a:t> 1.5규빗, </a:t>
            </a:r>
            <a:r>
              <a:rPr dirty="0" err="1"/>
              <a:t>높이가</a:t>
            </a:r>
            <a:r>
              <a:rPr dirty="0"/>
              <a:t> 1.5규빗이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93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"Have them make a chest of acacia wood -- two and a half cubits long,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cubit and a half wide, and a cubit and a half high.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안팎을 다 순금으로 씌우고 가장자리에 금테를 둘러라.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345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Overlay it with pure gold, both inside and out,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a gold molding around 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618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고리</a:t>
            </a:r>
            <a:r>
              <a:rPr dirty="0"/>
              <a:t> 네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궤의</a:t>
            </a:r>
            <a:r>
              <a:rPr dirty="0"/>
              <a:t> </a:t>
            </a:r>
            <a:r>
              <a:rPr dirty="0" err="1"/>
              <a:t>밑바닥</a:t>
            </a:r>
            <a:r>
              <a:rPr dirty="0"/>
              <a:t> 네 </a:t>
            </a:r>
            <a:r>
              <a:rPr dirty="0" err="1"/>
              <a:t>모서리에</a:t>
            </a:r>
            <a:r>
              <a:rPr dirty="0"/>
              <a:t> </a:t>
            </a:r>
            <a:r>
              <a:rPr dirty="0" err="1"/>
              <a:t>달되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둘은</a:t>
            </a:r>
            <a:r>
              <a:rPr dirty="0"/>
              <a:t> </a:t>
            </a:r>
            <a:r>
              <a:rPr dirty="0" err="1"/>
              <a:t>이쪽에</a:t>
            </a:r>
            <a:r>
              <a:rPr dirty="0"/>
              <a:t>, </a:t>
            </a:r>
            <a:r>
              <a:rPr dirty="0" err="1"/>
              <a:t>둘은</a:t>
            </a:r>
            <a:r>
              <a:rPr dirty="0"/>
              <a:t> </a:t>
            </a:r>
            <a:r>
              <a:rPr dirty="0" err="1"/>
              <a:t>저쪽에</a:t>
            </a:r>
            <a:r>
              <a:rPr dirty="0"/>
              <a:t> </a:t>
            </a:r>
            <a:r>
              <a:rPr dirty="0" err="1"/>
              <a:t>달도록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57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Cast four gold rings for it and fasten them to its four feet,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two rings on one side and two rings on the other.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또 싯딤 나무로 장대를 만들어 금으로 씌우고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make poles of acacia wood and overlay them with gold.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궤의 양쪽에 달린 고리에 이 장대를 끼워 운반하도록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Insert the poles into the rings on the sides of the chest to carry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장대는 이 궤의 고리에 끼워 놓고 빼지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poles are to remain in the rings of this ark; they are not to be removed.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그러고 나서 내가 너희에게 줄 증거판을 궤 속에 넣어라.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put in the ark the Testimony, which I will give you.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순금으로 속죄 덮개를 만들되 길이는 2.5규빗, 너비는 1.5규빗으로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73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"Make an atonement cover of pure gold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two and a half cubits long and a cubit and a half wide.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덮개 끝에는 금을 망치로 두들겨 그룹 두 개를 만들되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make two cherubim out of hammered gold at the ends of the cover.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한 </a:t>
            </a:r>
            <a:r>
              <a:rPr dirty="0" err="1"/>
              <a:t>그룹은</a:t>
            </a:r>
            <a:r>
              <a:rPr dirty="0"/>
              <a:t> </a:t>
            </a:r>
            <a:r>
              <a:rPr dirty="0" err="1"/>
              <a:t>이쪽</a:t>
            </a:r>
            <a:r>
              <a:rPr dirty="0"/>
              <a:t> </a:t>
            </a:r>
            <a:r>
              <a:rPr dirty="0" err="1"/>
              <a:t>끝에</a:t>
            </a:r>
            <a:r>
              <a:rPr dirty="0"/>
              <a:t>, 또 한 </a:t>
            </a:r>
            <a:r>
              <a:rPr dirty="0" err="1"/>
              <a:t>그룹은</a:t>
            </a:r>
            <a:r>
              <a:rPr dirty="0"/>
              <a:t> </a:t>
            </a:r>
            <a:r>
              <a:rPr dirty="0" err="1"/>
              <a:t>저쪽</a:t>
            </a:r>
            <a:r>
              <a:rPr dirty="0"/>
              <a:t> </a:t>
            </a:r>
            <a:r>
              <a:rPr dirty="0" err="1"/>
              <a:t>끝에</a:t>
            </a:r>
            <a:r>
              <a:rPr dirty="0"/>
              <a:t> </a:t>
            </a:r>
            <a:r>
              <a:rPr dirty="0" err="1"/>
              <a:t>두어라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그룹을</a:t>
            </a:r>
            <a:r>
              <a:rPr dirty="0"/>
              <a:t> </a:t>
            </a:r>
            <a:r>
              <a:rPr dirty="0" err="1"/>
              <a:t>덮개</a:t>
            </a:r>
            <a:r>
              <a:rPr dirty="0"/>
              <a:t> 양 </a:t>
            </a:r>
            <a:r>
              <a:rPr dirty="0" err="1"/>
              <a:t>끝에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덮개와</a:t>
            </a:r>
            <a:r>
              <a:rPr dirty="0"/>
              <a:t> 한 </a:t>
            </a:r>
            <a:r>
              <a:rPr dirty="0" err="1"/>
              <a:t>덩어리로</a:t>
            </a:r>
            <a:r>
              <a:rPr dirty="0"/>
              <a:t> </a:t>
            </a:r>
            <a:r>
              <a:rPr dirty="0" err="1"/>
              <a:t>만들어라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36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one cherub on one end and the second cherub on the other;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the cherubim of one piece with the cover, at the two ends.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가져오라고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자원해서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드리려고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내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와야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75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"Tell the Israelites to bring me an offering.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receive the offering for me from each man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heart prompts him to give.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그룹은</a:t>
            </a:r>
            <a:r>
              <a:rPr dirty="0"/>
              <a:t> </a:t>
            </a:r>
            <a:r>
              <a:rPr dirty="0" err="1"/>
              <a:t>날개가</a:t>
            </a:r>
            <a:r>
              <a:rPr dirty="0"/>
              <a:t>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펼쳐져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r>
              <a:rPr dirty="0" err="1"/>
              <a:t>날개로</a:t>
            </a:r>
            <a:r>
              <a:rPr dirty="0"/>
              <a:t> </a:t>
            </a:r>
            <a:r>
              <a:rPr dirty="0" err="1"/>
              <a:t>덮개를</a:t>
            </a:r>
            <a:r>
              <a:rPr dirty="0"/>
              <a:t> </a:t>
            </a:r>
            <a:r>
              <a:rPr dirty="0" err="1"/>
              <a:t>가리게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둘이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마주하되</a:t>
            </a:r>
            <a:r>
              <a:rPr dirty="0"/>
              <a:t> </a:t>
            </a:r>
            <a:r>
              <a:rPr dirty="0" err="1"/>
              <a:t>덮개를</a:t>
            </a:r>
            <a:r>
              <a:rPr dirty="0"/>
              <a:t> </a:t>
            </a:r>
            <a:r>
              <a:rPr dirty="0" err="1"/>
              <a:t>바라보게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87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cherubim are to have their wings spread upward,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overshadowing the cover with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cherubim are to face each other, looking toward the cover.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덮개를 궤 위에 덮고 내가 네게 줄 증거판을 궤 속에 넣어 두어라.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23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Place the cover on top of the ark and put in the ark the Testimony,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 will give you.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436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만날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r>
              <a:rPr dirty="0" err="1"/>
              <a:t>증거궤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놓여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두 </a:t>
            </a:r>
            <a:r>
              <a:rPr dirty="0" err="1"/>
              <a:t>그룹</a:t>
            </a:r>
            <a:r>
              <a:rPr dirty="0"/>
              <a:t> </a:t>
            </a:r>
            <a:r>
              <a:rPr dirty="0" err="1"/>
              <a:t>사이</a:t>
            </a:r>
            <a:r>
              <a:rPr dirty="0"/>
              <a:t> </a:t>
            </a:r>
            <a:r>
              <a:rPr dirty="0" err="1"/>
              <a:t>덮개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준 </a:t>
            </a:r>
            <a:r>
              <a:rPr dirty="0" err="1"/>
              <a:t>계명에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39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There, above the cover between the two cherubim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are over the ark of the Testimony,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meet with you and give you all my commands for the Israelites.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68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“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싯딤</a:t>
            </a:r>
            <a:r>
              <a:rPr dirty="0"/>
              <a:t> </a:t>
            </a:r>
            <a:r>
              <a:rPr dirty="0" err="1"/>
              <a:t>나무로</a:t>
            </a:r>
            <a:r>
              <a:rPr dirty="0"/>
              <a:t> </a:t>
            </a: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만들되</a:t>
            </a:r>
            <a:r>
              <a:rPr dirty="0"/>
              <a:t> </a:t>
            </a:r>
            <a:r>
              <a:rPr dirty="0" err="1"/>
              <a:t>길이는</a:t>
            </a:r>
            <a:r>
              <a:rPr dirty="0"/>
              <a:t> 1규빗, </a:t>
            </a:r>
            <a:r>
              <a:rPr dirty="0" err="1"/>
              <a:t>너비는</a:t>
            </a:r>
            <a:r>
              <a:rPr dirty="0"/>
              <a:t> 2규빗,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높이는</a:t>
            </a:r>
            <a:r>
              <a:rPr dirty="0"/>
              <a:t> 1.5규빗이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945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"Make a table of acacia wood -- two cubits long,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cubit wide and a cubit and a half high.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그리고 상을 순금으로 씌우고 가장자리에 금테를 둘러라.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Overlay it with pure gold and make a gold molding around it.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또 상 가장자리에 한 뼘 너비의 틀을 만들어 대고 그 틀에도 돌아가며 금테를 둘러라.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96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make around it a rim a handbreadth wide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a gold molding on the rim.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상에 고리 네 개를 만들어 상다리 네 개가 붙어 있는 네 모퉁이에 달아라.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25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four gold rings for the table and fasten them to the four corners,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 four legs are.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 고리들을 가장자리 틀에 붙여 상을 운반할 장대를 거기에 끼울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rings are to be close to the rim to hold the poles used in carrying the table.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장대는 싯딤 나무로 만들어 금으로 씌워라. 이것으로 상을 운반한다.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31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the poles of acacia wood, overlay them with gold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carry the table with them.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그리고 그 접시와 숟가락과 덮개와 붓는 대접을 만들되 순금으로 만들어야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83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its plates and dishes of pure gold, as well as its pitchers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bowls for the pouring out of offerings.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너희가 그들에게 받아올 예물들은 금, 은, 청동,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are the offerings you are to receive from them: gold, silver and bronze;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이 상 위에 진설병을 두는데 그것이 항상 내 앞에 있게 하여라.”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Put the bread of the Presence on this table to be before me at all times.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“</a:t>
            </a:r>
            <a:r>
              <a:rPr dirty="0" err="1"/>
              <a:t>등잔대는</a:t>
            </a:r>
            <a:r>
              <a:rPr dirty="0"/>
              <a:t> </a:t>
            </a:r>
            <a:r>
              <a:rPr dirty="0" err="1"/>
              <a:t>순금으로</a:t>
            </a:r>
            <a:r>
              <a:rPr dirty="0"/>
              <a:t> </a:t>
            </a:r>
            <a:r>
              <a:rPr dirty="0" err="1"/>
              <a:t>만들되</a:t>
            </a:r>
            <a:r>
              <a:rPr dirty="0"/>
              <a:t> </a:t>
            </a:r>
            <a:r>
              <a:rPr dirty="0" err="1"/>
              <a:t>망치로</a:t>
            </a:r>
            <a:r>
              <a:rPr dirty="0"/>
              <a:t> </a:t>
            </a:r>
            <a:r>
              <a:rPr dirty="0" err="1"/>
              <a:t>두들겨</a:t>
            </a:r>
            <a:r>
              <a:rPr dirty="0"/>
              <a:t> </a:t>
            </a:r>
            <a:r>
              <a:rPr dirty="0" err="1"/>
              <a:t>만들어라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받침대와</a:t>
            </a:r>
            <a:r>
              <a:rPr dirty="0"/>
              <a:t> </a:t>
            </a:r>
            <a:r>
              <a:rPr dirty="0" err="1"/>
              <a:t>대롱과</a:t>
            </a:r>
            <a:r>
              <a:rPr dirty="0"/>
              <a:t> 꽃 </a:t>
            </a:r>
            <a:r>
              <a:rPr dirty="0" err="1"/>
              <a:t>모양의</a:t>
            </a:r>
            <a:r>
              <a:rPr dirty="0"/>
              <a:t> </a:t>
            </a:r>
            <a:r>
              <a:rPr dirty="0" err="1"/>
              <a:t>잔과</a:t>
            </a:r>
            <a:r>
              <a:rPr dirty="0"/>
              <a:t> </a:t>
            </a:r>
            <a:r>
              <a:rPr dirty="0" err="1"/>
              <a:t>꽃받침과</a:t>
            </a:r>
            <a:r>
              <a:rPr dirty="0"/>
              <a:t> </a:t>
            </a:r>
            <a:r>
              <a:rPr dirty="0" err="1"/>
              <a:t>꽃부리를</a:t>
            </a:r>
            <a:r>
              <a:rPr dirty="0"/>
              <a:t> 다 한 </a:t>
            </a:r>
            <a:r>
              <a:rPr dirty="0" err="1"/>
              <a:t>덩어리로</a:t>
            </a:r>
            <a:r>
              <a:rPr dirty="0"/>
              <a:t> </a:t>
            </a:r>
            <a:r>
              <a:rPr dirty="0" err="1"/>
              <a:t>만들어라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581" y="4663440"/>
            <a:ext cx="119362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"Make a lampstand of pure gold and hammer it out,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base and shaft; its flowerlike cups, buds and blossoms shall be of one piece with it.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등잔대에는 곁가지 여섯 개가 한쪽에 세 개, 다른 한쪽에 세 개로 뻗어나 있어야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37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Six branches are to extend from the sides of the lampstand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three on one side and three on the other.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03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가지들의</a:t>
            </a:r>
            <a:r>
              <a:rPr dirty="0"/>
              <a:t> </a:t>
            </a:r>
            <a:r>
              <a:rPr dirty="0" err="1"/>
              <a:t>모양은</a:t>
            </a:r>
            <a:r>
              <a:rPr dirty="0"/>
              <a:t> </a:t>
            </a:r>
            <a:r>
              <a:rPr dirty="0" err="1"/>
              <a:t>꽃받침과</a:t>
            </a:r>
            <a:r>
              <a:rPr dirty="0"/>
              <a:t> </a:t>
            </a:r>
            <a:r>
              <a:rPr dirty="0" err="1"/>
              <a:t>꽃부리를</a:t>
            </a:r>
            <a:r>
              <a:rPr dirty="0"/>
              <a:t> </a:t>
            </a:r>
            <a:r>
              <a:rPr dirty="0" err="1"/>
              <a:t>갖춘</a:t>
            </a:r>
            <a:r>
              <a:rPr dirty="0"/>
              <a:t> </a:t>
            </a:r>
            <a:r>
              <a:rPr dirty="0" err="1"/>
              <a:t>아몬드</a:t>
            </a:r>
            <a:r>
              <a:rPr dirty="0"/>
              <a:t> 꽃 </a:t>
            </a:r>
            <a:r>
              <a:rPr dirty="0" err="1"/>
              <a:t>모양의</a:t>
            </a:r>
            <a:r>
              <a:rPr dirty="0"/>
              <a:t> 잔 세 </a:t>
            </a:r>
            <a:r>
              <a:rPr dirty="0" err="1"/>
              <a:t>개가</a:t>
            </a:r>
            <a:r>
              <a:rPr dirty="0"/>
              <a:t> </a:t>
            </a:r>
            <a:r>
              <a:rPr dirty="0" err="1"/>
              <a:t>연결된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등잔대</a:t>
            </a:r>
            <a:r>
              <a:rPr dirty="0"/>
              <a:t> </a:t>
            </a:r>
            <a:r>
              <a:rPr dirty="0" err="1"/>
              <a:t>양쪽에</a:t>
            </a:r>
            <a:r>
              <a:rPr dirty="0"/>
              <a:t> </a:t>
            </a:r>
            <a:r>
              <a:rPr dirty="0" err="1"/>
              <a:t>붙어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가지가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모양이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35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Three cups shaped like almond flowers with buds and blossoms are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be on one branch, three on the next branch,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same for all six branches extending from the lampstand.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등잔대 가운데 기둥에는 꽃받침과 꽃부리가 있는 아몬드 꽃 모양의 잔 네 개가 달린다.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85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the lampstand there are to be four cups shaped like almond flowers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buds and blossoms.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90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등잔대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기둥의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잔에서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가지들이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두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잔에서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가지들이</a:t>
            </a:r>
            <a:r>
              <a:rPr dirty="0"/>
              <a:t>, 세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잔에서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가지들이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양쪽으로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모양으로</a:t>
            </a:r>
            <a:r>
              <a:rPr dirty="0"/>
              <a:t>, 곧 </a:t>
            </a: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가지에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잔이</a:t>
            </a:r>
            <a:r>
              <a:rPr dirty="0"/>
              <a:t> </a:t>
            </a:r>
            <a:r>
              <a:rPr dirty="0" err="1"/>
              <a:t>받침이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669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bud shall be under the first pair of branches extending from the lampstand,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second bud under the second pair, and a third bud under the third pair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six branches in all.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잔과 가지는 모두가 등잔대와 한 덩어리가 되게 순금을 두들겨 만든 것이어야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32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buds and branches shall all be of one piece with the lampstand,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hammered out of pure gold.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그러고 나서 등잔대에 등잔을 일곱 개를 만들고 불을 붙여 주위를 밝히도록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566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make its seven lamps and set them up on it so that they light the space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front of it.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불 끄는 집게와 그 접시도 순금으로 만들어야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Its wick trimmers and trays are to be of pure gold.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이 등잔대와 이 모든 부속품을 순금 1달란트로 만들어라.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 talent of pure gold is to be used for the lampstand and all these accessories.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청색 실, 자주색 실, 홍색 실, 고운 베실, 염소 털,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blue, purple and scarlet yarn and fine linen; goat hair;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너는 이것들을 산에서 네게 보여 준 모형대로 만들도록 하여라.”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See that you make them according to the pattern shown you on the mountain.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붉게 물들인 숫양 가죽, 해달 가죽, 싯딤 나무,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ram skins dyed red and hides of sea cows; acacia wood;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등잔유, 기름 부을 때와 분향할 때 쓰는 향료들,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olive oil for the light; spices for the anointing oil and for the fragrant incense;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호마노, 에봇과 가슴패에 붙이는 그 외의 보석들이다.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onyx stones and other gems to be mounted on the ephod and breastpiece.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그리고 그들이 나를 위해 성소를 만들게 하여라. 그러면 내가 그들 가운데 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"Then have them make a sanctuary for me, and I will dwell among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너희에게 보여 줄 도안에 따라 틀림없이 이 장막과 그 모든 기구들을 만들어라.”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Make this tabernacle and all its furnishings exactly like the pattern I will show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1672</Words>
  <Application>Microsoft Office PowerPoint</Application>
  <PresentationFormat>와이드스크린</PresentationFormat>
  <Paragraphs>157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2022-09-17T08:54:11Z</dcterms:modified>
</cp:coreProperties>
</file>