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54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베실과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열 </a:t>
            </a:r>
            <a:r>
              <a:rPr dirty="0" err="1"/>
              <a:t>폭을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수놓는다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4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the tabernacle with ten curtains of finely twisted linen and blue,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purple and scarlet yarn, with cherubim worked into them by a skilled craftsman.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27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휘장</a:t>
            </a:r>
            <a:r>
              <a:rPr dirty="0"/>
              <a:t> 한 </a:t>
            </a:r>
            <a:r>
              <a:rPr dirty="0" err="1"/>
              <a:t>폭의</a:t>
            </a:r>
            <a:r>
              <a:rPr dirty="0"/>
              <a:t> </a:t>
            </a:r>
            <a:r>
              <a:rPr dirty="0" err="1"/>
              <a:t>끝자락을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50개를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한 </a:t>
            </a:r>
            <a:r>
              <a:rPr dirty="0" err="1"/>
              <a:t>폭의</a:t>
            </a:r>
            <a:r>
              <a:rPr dirty="0"/>
              <a:t> </a:t>
            </a:r>
            <a:r>
              <a:rPr dirty="0" err="1"/>
              <a:t>끝자락에도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50개를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6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fifty loops along the edge of the end curtain in one set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along the edge of the end curtain in the other 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청동갈고리 50개를 만들어 휘장 고리에 끼워서 두 휘장이 하나가 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make fifty bronze clasps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them in the loops to fasten the tent together as a unit.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성막 휘장의 한 폭 더 긴 것은 그 남은 반쪽 휘장으로 성막 뒤쪽에 걸어 드리울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additional length of the tent curtains,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half curtain that is left over is to hang down at the rear of the tabernacle.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휘장은</a:t>
            </a:r>
            <a:r>
              <a:rPr dirty="0"/>
              <a:t> </a:t>
            </a:r>
            <a:r>
              <a:rPr dirty="0" err="1"/>
              <a:t>양쪽</a:t>
            </a:r>
            <a:r>
              <a:rPr dirty="0"/>
              <a:t> 다 1규빗씩 더 </a:t>
            </a:r>
            <a:r>
              <a:rPr dirty="0" err="1"/>
              <a:t>길어야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드리워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curtains will be a cubit longer on both sides;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left will hang over the sides of the tabernacle so as to cover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붉게</a:t>
            </a:r>
            <a:r>
              <a:rPr dirty="0"/>
              <a:t> </a:t>
            </a:r>
            <a:r>
              <a:rPr dirty="0" err="1"/>
              <a:t>물들인</a:t>
            </a:r>
            <a:r>
              <a:rPr dirty="0"/>
              <a:t> 양 </a:t>
            </a:r>
            <a:r>
              <a:rPr dirty="0" err="1"/>
              <a:t>가죽으로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덮개는</a:t>
            </a:r>
            <a:r>
              <a:rPr dirty="0"/>
              <a:t> </a:t>
            </a:r>
            <a:r>
              <a:rPr dirty="0" err="1"/>
              <a:t>해달</a:t>
            </a:r>
            <a:r>
              <a:rPr dirty="0"/>
              <a:t> </a:t>
            </a:r>
            <a:r>
              <a:rPr dirty="0" err="1"/>
              <a:t>가죽으로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5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for the tent a covering of ram skins dyed 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that a covering of hides of sea cows.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싯딤 나무로 성막을 위해 널판을 만들어 세워라.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"Make upright frames of acacia wood for the tabernacle.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널판 각각의 길이는 10규빗, 너비는 1.5규빗으로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Each frame is to be ten cubits long and a cubit and a half wide,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891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각 </a:t>
            </a:r>
            <a:r>
              <a:rPr dirty="0" err="1"/>
              <a:t>판에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끼워</a:t>
            </a:r>
            <a:r>
              <a:rPr dirty="0"/>
              <a:t> </a:t>
            </a:r>
            <a:r>
              <a:rPr dirty="0" err="1"/>
              <a:t>맞출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두 </a:t>
            </a:r>
            <a:r>
              <a:rPr dirty="0" err="1"/>
              <a:t>돌기가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널판은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만들어야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1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two projections set parallel to each other.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Make all the frames of the tabernacle in this way.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성막 남쪽에는 널판 20개를 만들어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twenty frames for the south side of the tabernacle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은받침대</a:t>
            </a:r>
            <a:r>
              <a:rPr dirty="0"/>
              <a:t> 40개를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받치되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각각의</a:t>
            </a:r>
            <a:r>
              <a:rPr dirty="0"/>
              <a:t> 판 </a:t>
            </a:r>
            <a:r>
              <a:rPr dirty="0" err="1"/>
              <a:t>받침대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개별</a:t>
            </a:r>
            <a:r>
              <a:rPr dirty="0"/>
              <a:t> </a:t>
            </a:r>
            <a:r>
              <a:rPr dirty="0" err="1"/>
              <a:t>돌기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끼워라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0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forty silver bases to go under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bases for each frame, one under each projection.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모든 휘장은 크기를 다 같게 하는데 길이는 28규빗, 폭은 4규빗으로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99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curtains are to be the same size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twenty-eight cubits long and four cubits wide.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성막 다른 편, 곧 북쪽에는 널판 20개를 만들어 세우고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other side, the north side of the tabernacle, make twenty frames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은받침대 40개를 각 판에 두 개씩 그 밑에 끼워라.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forty silver bases -- two under each frame.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성막 뒤쪽 곧 서쪽에는 널판 여섯 개를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six frames for the far end, that is, the west end of the tabernacle,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성막 양쪽 모퉁이에는 널판 두 개씩을 만들어라.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make two frames for the corners at the far end.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이 두 </a:t>
            </a:r>
            <a:r>
              <a:rPr dirty="0" err="1"/>
              <a:t>모퉁이에는</a:t>
            </a:r>
            <a:r>
              <a:rPr dirty="0"/>
              <a:t> </a:t>
            </a:r>
            <a:r>
              <a:rPr dirty="0" err="1"/>
              <a:t>널판을</a:t>
            </a:r>
            <a:r>
              <a:rPr dirty="0"/>
              <a:t> </a:t>
            </a:r>
            <a:r>
              <a:rPr dirty="0" err="1"/>
              <a:t>밑에서부터</a:t>
            </a:r>
            <a:r>
              <a:rPr dirty="0"/>
              <a:t> </a:t>
            </a:r>
            <a:r>
              <a:rPr dirty="0" err="1"/>
              <a:t>위에까지</a:t>
            </a:r>
            <a:r>
              <a:rPr dirty="0"/>
              <a:t> 두 </a:t>
            </a:r>
            <a:r>
              <a:rPr dirty="0" err="1"/>
              <a:t>겹으로</a:t>
            </a:r>
            <a:r>
              <a:rPr dirty="0"/>
              <a:t> </a:t>
            </a:r>
            <a:r>
              <a:rPr dirty="0" err="1"/>
              <a:t>놓는데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고리로</a:t>
            </a:r>
            <a:r>
              <a:rPr dirty="0"/>
              <a:t> </a:t>
            </a:r>
            <a:r>
              <a:rPr dirty="0" err="1"/>
              <a:t>고정시켜야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양쪽</a:t>
            </a:r>
            <a:r>
              <a:rPr dirty="0"/>
              <a:t> 다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these two corners they must be double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bottom all the way to the top,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fitted into a single ring; both shall be like that.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이렇게 해 널판 여덟 개와 각 판에 은받침대 두 개씩 모두 16개가 있는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there will be eight frames and sixteen silver bases -- two under each frame.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너는 또 싯딤 나무로 빗장을 만들어라. 성막의 한쪽 널판에 다섯 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3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"Also make crossbars of acacia wood: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for the frames on one side of the tabernacle,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다른 쪽 널판에 다섯 개, 성막 다른 쪽, 곧 서쪽 널판에 다섯 개를 만들어라.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97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for those on the other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five for the frames on the west, at the far end of the tabernacle.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널판 한가운데 중앙 빗장을 이쪽 끝에서 저쪽 끝까지 가로질러라.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center crossbar is to extend from end to end at the middle of the frames.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널판은 금으로 씌우고 금고리를 만들어 빗장을 끼워 놓아라. 빗장도 금으로 씌워라.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Overlay the frames with gold and make gold rings to hold the crossbars.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overlay the crossbars with gold.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그리고 휘장을 다섯 폭씩 서로 이어라.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Join five of the curtains together, and do the same with the other five.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너는 산에서 네게 보여 준 모형대로 성막을 세워라.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"Set up the tabernacle according to the plan shown you on the mountain.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8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실,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</a:t>
            </a:r>
            <a:r>
              <a:rPr dirty="0" err="1"/>
              <a:t>그룹을</a:t>
            </a:r>
            <a:r>
              <a:rPr dirty="0"/>
              <a:t> </a:t>
            </a:r>
            <a:r>
              <a:rPr dirty="0" err="1"/>
              <a:t>수놓아라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curtain of blue, purple and scarlet yarn and finely twisted linen,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cherubim worked into it by a skilled craftsman.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나무에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은받침대를</a:t>
            </a:r>
            <a:r>
              <a:rPr dirty="0"/>
              <a:t> </a:t>
            </a:r>
            <a:r>
              <a:rPr dirty="0" err="1"/>
              <a:t>받쳐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네 </a:t>
            </a:r>
            <a:r>
              <a:rPr dirty="0" err="1"/>
              <a:t>기둥에</a:t>
            </a:r>
            <a:r>
              <a:rPr dirty="0"/>
              <a:t> </a:t>
            </a:r>
            <a:r>
              <a:rPr dirty="0" err="1"/>
              <a:t>금갈고리를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매달고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Hang it with gold hooks on four posts of acacia wood overlaid with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standing on four silver bases.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갈고리에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늘어뜨려라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너머에</a:t>
            </a:r>
            <a:r>
              <a:rPr dirty="0"/>
              <a:t> </a:t>
            </a:r>
            <a:r>
              <a:rPr dirty="0" err="1"/>
              <a:t>증거궤를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이 </a:t>
            </a:r>
            <a:r>
              <a:rPr dirty="0" err="1"/>
              <a:t>휘장은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지성소를</a:t>
            </a:r>
            <a:r>
              <a:rPr dirty="0"/>
              <a:t>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2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Hang the curtain from the clasps and place the ark of the Testimony behind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curtain. The curtain will separate the Holy Place from the Most Holy Place.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지성소에 둔 증거궤 위에 속죄 덮개를 덮고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the atonement cover on the ark of the Testimony in the Most Holy Place.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성막 북편 휘장 바깥쪽에는 상을 두고 그 맞은편 남쪽에는 등잔대를 두어라.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3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 the table outside the curtain on the north side of the tabernacle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the lampstand opposite it on the south side.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31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문에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달되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홍색</a:t>
            </a:r>
            <a:r>
              <a:rPr dirty="0"/>
              <a:t> 실,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entrance to the tent make a curtain of blue,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purple and scarlet yarn and finely twisted linen -- the work of an embroiderer.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이 </a:t>
            </a:r>
            <a:r>
              <a:rPr dirty="0" err="1"/>
              <a:t>휘장에</a:t>
            </a:r>
            <a:r>
              <a:rPr dirty="0"/>
              <a:t> </a:t>
            </a:r>
            <a:r>
              <a:rPr dirty="0" err="1"/>
              <a:t>금갈고리를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달며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씌운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기둥을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청동을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gold hooks for this curtain and five posts of acacia wood overlaid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gold. And cast five bronze bases for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한 폭 </a:t>
            </a:r>
            <a:r>
              <a:rPr dirty="0" err="1"/>
              <a:t>끝자락에다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폭의</a:t>
            </a:r>
            <a:r>
              <a:rPr dirty="0"/>
              <a:t> </a:t>
            </a:r>
            <a:r>
              <a:rPr dirty="0" err="1"/>
              <a:t>끝자락에도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7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loops of blue material along the edge of the end curtain in one set,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the same with the end curtain in the other 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휘장</a:t>
            </a:r>
            <a:r>
              <a:rPr dirty="0"/>
              <a:t> 한 </a:t>
            </a:r>
            <a:r>
              <a:rPr dirty="0" err="1"/>
              <a:t>폭에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50개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한 </a:t>
            </a:r>
            <a:r>
              <a:rPr dirty="0" err="1"/>
              <a:t>폭에도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50개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고리들이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마주보게</a:t>
            </a:r>
            <a:r>
              <a:rPr dirty="0"/>
              <a:t> </a:t>
            </a:r>
            <a:r>
              <a:rPr dirty="0" err="1"/>
              <a:t>놓아라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2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fifty loops on one curtain and fifty loops on the end curtain of the other set,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with the loops opposite each 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그리고 금갈고리 50개를 만들어 그것으로 두 휘장을 연결시켜 하나가 되게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make fifty gold clasps and use them to fasten the curtains together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tabernacle is a unit.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성막 덮개용 휘장은 염소 털로 만들되 모두 열한 폭으로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"Make curtains of goat hair for the tent over the tabernacle -- eleven altogether.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휘장 한 폭의 길이는 30규빗, 폭은 4규빗으로 하는데, 열한 폭이 다 같은 크기여야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0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eleven curtains are to be the same size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thirty cubits long and four cubits wide.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폭을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한 </a:t>
            </a:r>
            <a:r>
              <a:rPr dirty="0" err="1"/>
              <a:t>폭으로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폭도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한 </a:t>
            </a:r>
            <a:r>
              <a:rPr dirty="0" err="1"/>
              <a:t>폭으로</a:t>
            </a:r>
            <a:r>
              <a:rPr dirty="0"/>
              <a:t> </a:t>
            </a:r>
            <a:r>
              <a:rPr dirty="0" err="1"/>
              <a:t>만들되</a:t>
            </a:r>
            <a:r>
              <a:rPr dirty="0"/>
              <a:t> </a:t>
            </a: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폭은</a:t>
            </a:r>
            <a:r>
              <a:rPr dirty="0"/>
              <a:t> </a:t>
            </a:r>
            <a:r>
              <a:rPr dirty="0" err="1"/>
              <a:t>반으로</a:t>
            </a:r>
            <a:r>
              <a:rPr dirty="0"/>
              <a:t> </a:t>
            </a:r>
            <a:r>
              <a:rPr dirty="0" err="1"/>
              <a:t>접어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Join five of the curtains together into one set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six into another set. Fold the sixth curtain double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front of the 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1583</Words>
  <Application>Microsoft Office PowerPoint</Application>
  <PresentationFormat>와이드스크린</PresentationFormat>
  <Paragraphs>153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2022-09-17T08:57:53Z</dcterms:modified>
</cp:coreProperties>
</file>