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2" autoAdjust="0"/>
    <p:restoredTop sz="94807"/>
  </p:normalViewPr>
  <p:slideViewPr>
    <p:cSldViewPr snapToGrid="0" snapToObjects="1">
      <p:cViewPr varScale="1">
        <p:scale>
          <a:sx n="68" d="100"/>
          <a:sy n="68" d="100"/>
        </p:scale>
        <p:origin x="248" y="1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2023. 1. 14.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3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r>
              <a:rPr dirty="0" err="1"/>
              <a:t>길이</a:t>
            </a:r>
            <a:r>
              <a:rPr dirty="0"/>
              <a:t> 5규빗, </a:t>
            </a:r>
            <a:r>
              <a:rPr dirty="0" err="1"/>
              <a:t>너비</a:t>
            </a:r>
            <a:r>
              <a:rPr dirty="0"/>
              <a:t> 5규빗으로 </a:t>
            </a:r>
            <a:r>
              <a:rPr dirty="0" err="1"/>
              <a:t>정사각형이어야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높이는</a:t>
            </a:r>
            <a:r>
              <a:rPr dirty="0"/>
              <a:t> 3규빗으로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4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"Build an altar of acacia wood, three cubits high; it is to be square,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cubits long and five cubits wide.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20개와 </a:t>
            </a:r>
            <a:r>
              <a:rPr dirty="0" err="1"/>
              <a:t>받침대</a:t>
            </a:r>
            <a:r>
              <a:rPr dirty="0"/>
              <a:t> 20개를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기둥들에는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가름대가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twenty posts and twenty bronze bases and with silver hooks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bands on the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70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북쪽도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100규빗이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두를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,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20개,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받침대</a:t>
            </a:r>
            <a:r>
              <a:rPr dirty="0"/>
              <a:t> 20개 </a:t>
            </a: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기둥들에는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가름대가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66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north side shall also be a hundred cubits long and is to have curtains,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twenty posts and twenty bronze bases and with silver hooks and bands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posts.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서쪽은</a:t>
            </a:r>
            <a:r>
              <a:rPr dirty="0"/>
              <a:t> </a:t>
            </a:r>
            <a:r>
              <a:rPr dirty="0" err="1"/>
              <a:t>폭이</a:t>
            </a:r>
            <a:r>
              <a:rPr dirty="0"/>
              <a:t> 50규빗이 </a:t>
            </a:r>
            <a:r>
              <a:rPr dirty="0" err="1"/>
              <a:t>되게</a:t>
            </a:r>
            <a:r>
              <a:rPr dirty="0"/>
              <a:t> 해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</a:t>
            </a:r>
            <a:r>
              <a:rPr dirty="0"/>
              <a:t> 열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열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세운다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8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west end of the courtyard shall be fifty cubits wide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curtains, with ten posts and ten bases.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동쪽 뜰은 폭을 50규빗으로 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39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east end, toward the sunrise,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courtyard shall also be fifty cubits wide.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성막 입구 왼쪽에 15규빗짜리 휘장을 두르고 기둥 셋, 받침대 셋을 세우고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Curtains fifteen cubits long are to be on one side of the entrance,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three posts and three bases,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성막 입구 오른쪽에는 15규빗짜리 휘장을 두르고 기둥 셋, 받침대 셋을 세운다.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73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curtains fifteen cubits long are to be on the other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three posts and three bases.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8503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뜰로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문에는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20규빗짜리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휘장은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짠 </a:t>
            </a:r>
            <a:r>
              <a:rPr dirty="0" err="1"/>
              <a:t>것으로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넷과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err="1"/>
              <a:t>넷을</a:t>
            </a:r>
            <a:r>
              <a:rPr dirty="0"/>
              <a:t> </a:t>
            </a:r>
            <a:r>
              <a:rPr dirty="0" err="1"/>
              <a:t>세운다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9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entrance to the courtyard, provide a curtain twenty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blue, purple and scarlet yarn and finely twisted linen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work of an embroiderer -- with four posts and four bases.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성막 뜰에 세운 모든 기둥에는 은가름대와 은고리, 청동받침대가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posts around the courtyard are to have silver bands and hooks,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bronze bases.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뜰은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100규빗, 폭 50규빗이어야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5규빗짜리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두르되</a:t>
            </a:r>
            <a:r>
              <a:rPr dirty="0"/>
              <a:t> </a:t>
            </a:r>
            <a:r>
              <a:rPr dirty="0" err="1"/>
              <a:t>청동받침대가</a:t>
            </a:r>
            <a:r>
              <a:rPr dirty="0"/>
              <a:t> </a:t>
            </a:r>
            <a:r>
              <a:rPr dirty="0" err="1"/>
              <a:t>세워져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0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courtyard shall be a hundred cubits long and fifty cubits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curtains of finely twisted linen five cubits high, and with bronze bases.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제사</a:t>
            </a:r>
            <a:r>
              <a:rPr dirty="0"/>
              <a:t> 때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기구들과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말뚝과</a:t>
            </a:r>
            <a:r>
              <a:rPr dirty="0"/>
              <a:t>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말뚝은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만들어야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other articles used in the service of the tabernacle,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their function, including all the tent pegs for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for the courtyard, are to be of bronze.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 모서리에 각각 뿔을 만들되 뿔과 제단을 한 덩어리로 하고 제단은 청동으로 씌워라.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5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a horn at each of the four corners, so that the horns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altar are of one piece, and overlay the altar with bronze.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“이스라엘 백성들로 하여금 올리브를 짜낸 깨끗한 </a:t>
            </a:r>
            <a:r>
              <a:rPr dirty="0" smtClean="0"/>
              <a:t>기름을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등잔용으로 </a:t>
            </a:r>
            <a:r>
              <a:rPr dirty="0"/>
              <a:t>네게 가져오게 하여 </a:t>
            </a:r>
            <a:r>
              <a:rPr dirty="0" smtClean="0"/>
              <a:t>등불이 </a:t>
            </a:r>
            <a:r>
              <a:rPr dirty="0"/>
              <a:t>항상 켜 있게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"Command the Israelites to bring you clear oil of pressed olives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light so that the lamps may be kept burning.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아론과 그의 아들들은 증거궤 앞의 휘장 바깥 </a:t>
            </a:r>
            <a:r>
              <a:rPr dirty="0" smtClean="0"/>
              <a:t>회막에서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저녁부터 </a:t>
            </a:r>
            <a:r>
              <a:rPr dirty="0"/>
              <a:t>아침까지 </a:t>
            </a:r>
            <a:r>
              <a:rPr dirty="0" smtClean="0"/>
              <a:t>여호와 </a:t>
            </a:r>
            <a:r>
              <a:rPr dirty="0"/>
              <a:t>앞에 등불을 켜 놓아야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이것은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/>
              <a:t>할 </a:t>
            </a:r>
            <a:r>
              <a:rPr smtClean="0"/>
              <a:t>영원한 </a:t>
            </a:r>
            <a:r>
              <a:rPr dirty="0" err="1"/>
              <a:t>규례다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29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Tent of Meeting, outside the curtain that is in front of the Testimony,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and his sons are to keep the lamps burning before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evening till morning. This is to be a lasting ordinance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Israelites for the generations to 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72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재 </a:t>
            </a:r>
            <a:r>
              <a:rPr dirty="0" err="1"/>
              <a:t>비우는</a:t>
            </a:r>
            <a:r>
              <a:rPr dirty="0"/>
              <a:t> 통, </a:t>
            </a:r>
            <a:r>
              <a:rPr dirty="0" err="1"/>
              <a:t>부삽</a:t>
            </a:r>
            <a:r>
              <a:rPr dirty="0"/>
              <a:t>, 피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대접</a:t>
            </a:r>
            <a:r>
              <a:rPr dirty="0"/>
              <a:t>, </a:t>
            </a:r>
            <a:r>
              <a:rPr dirty="0" err="1"/>
              <a:t>고기</a:t>
            </a:r>
            <a:r>
              <a:rPr dirty="0"/>
              <a:t> </a:t>
            </a:r>
            <a:r>
              <a:rPr dirty="0" err="1"/>
              <a:t>갈고리와</a:t>
            </a:r>
            <a:r>
              <a:rPr dirty="0"/>
              <a:t> </a:t>
            </a:r>
            <a:r>
              <a:rPr dirty="0" err="1"/>
              <a:t>불판</a:t>
            </a:r>
            <a:r>
              <a:rPr dirty="0"/>
              <a:t> 등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기구들도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8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all its utensils of bronze -- its pots to remove the ashes,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shovels, sprinkling bowls, meat forks and firepans.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제단을 위해 격자 그물을 청동으로 만들고 그물의 네 모서리에 각각 청동고리를 만들어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6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a grating for it, a bronze network, and make a bronze ring at each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four corners of the network.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그물이 제단 높이의 절반쯤 올라오도록 제단 선반 밑에 달아라.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Put it under the ledge of the altar so that it is halfway up the altar.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제단을 위해 싯딤 나무로 장대를 만들고 청동으로 씌워라.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poles of acacia wood for the altar and overlay them with bronze.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장대를 네 고리에 끼워 제단 양쪽에 두고 운반할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3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poles are to be inserted into the 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will be on two sides of the altar when it is carried.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제단 위에는 아무것도 없게 하여라. 산에서 네게 보여 준 모형대로 만들어야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4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 altar hollow, out of boards.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be made just as you were shown on the mountain.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3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r>
              <a:rPr dirty="0" err="1"/>
              <a:t>남쪽은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100규빗이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짠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드리워야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0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 courtyard for the tabernacle.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south side shall be a hundred cubits long and is to have curtains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finely twisted linen,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665</Words>
  <Application>Microsoft Macintosh PowerPoint</Application>
  <PresentationFormat>와이드스크린</PresentationFormat>
  <Paragraphs>100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131</cp:revision>
  <dcterms:created xsi:type="dcterms:W3CDTF">2019-02-17T10:11:46Z</dcterms:created>
  <dcterms:modified xsi:type="dcterms:W3CDTF">2023-01-14T11:45:51Z</dcterms:modified>
</cp:coreProperties>
</file>