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“네 형 </a:t>
            </a:r>
            <a:r>
              <a:rPr dirty="0" err="1"/>
              <a:t>아론으로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아들들인</a:t>
            </a:r>
            <a:r>
              <a:rPr dirty="0"/>
              <a:t> </a:t>
            </a:r>
            <a:r>
              <a:rPr dirty="0" err="1"/>
              <a:t>나답과</a:t>
            </a:r>
            <a:r>
              <a:rPr dirty="0"/>
              <a:t> </a:t>
            </a:r>
            <a:r>
              <a:rPr dirty="0" err="1"/>
              <a:t>아비후와</a:t>
            </a:r>
            <a:r>
              <a:rPr dirty="0"/>
              <a:t> </a:t>
            </a:r>
            <a:r>
              <a:rPr dirty="0" err="1"/>
              <a:t>엘르아살과</a:t>
            </a:r>
            <a:r>
              <a:rPr dirty="0"/>
              <a:t> </a:t>
            </a:r>
            <a:r>
              <a:rPr dirty="0" err="1"/>
              <a:t>이다말과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직분을</a:t>
            </a:r>
            <a:r>
              <a:rPr dirty="0"/>
              <a:t> </a:t>
            </a:r>
            <a:r>
              <a:rPr dirty="0" err="1"/>
              <a:t>맡아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74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"Have Aaron your brother brought to you from among the Israelites,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his sons Nadab and Abihu, Eleazar and </a:t>
            </a:r>
            <a:r>
              <a:rPr dirty="0" err="1"/>
              <a:t>Ithamar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may serve me as priests.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태어난 순서에 따라 한 보석에 여섯 이름을, 또 한 보석에 나머지 여섯 이름을 새긴다.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456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order of their birth -- six names on one stone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remaining six on the other.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이 두 </a:t>
            </a:r>
            <a:r>
              <a:rPr dirty="0" err="1"/>
              <a:t>보석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아들들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새기는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보석</a:t>
            </a:r>
            <a:r>
              <a:rPr dirty="0"/>
              <a:t> </a:t>
            </a:r>
            <a:r>
              <a:rPr dirty="0" err="1"/>
              <a:t>세공사가</a:t>
            </a:r>
            <a:r>
              <a:rPr dirty="0"/>
              <a:t> </a:t>
            </a:r>
            <a:r>
              <a:rPr dirty="0" err="1"/>
              <a:t>인장을</a:t>
            </a:r>
            <a:r>
              <a:rPr dirty="0"/>
              <a:t> </a:t>
            </a:r>
            <a:r>
              <a:rPr dirty="0" err="1"/>
              <a:t>새기는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이 </a:t>
            </a:r>
            <a:r>
              <a:rPr dirty="0" err="1"/>
              <a:t>보석들을</a:t>
            </a:r>
            <a:r>
              <a:rPr dirty="0"/>
              <a:t> </a:t>
            </a:r>
            <a:r>
              <a:rPr dirty="0" err="1"/>
              <a:t>금틀에</a:t>
            </a:r>
            <a:r>
              <a:rPr dirty="0"/>
              <a:t> </a:t>
            </a:r>
            <a:r>
              <a:rPr dirty="0" err="1"/>
              <a:t>박고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30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Engrave the names of the sons of Israel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two stones the way a gem cutter engraves a seal.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mount the stones in gold filigree settings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기억나게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보석으로</a:t>
            </a:r>
            <a:r>
              <a:rPr dirty="0"/>
              <a:t> </a:t>
            </a:r>
            <a:r>
              <a:rPr dirty="0" err="1"/>
              <a:t>에봇의</a:t>
            </a:r>
            <a:r>
              <a:rPr dirty="0"/>
              <a:t> </a:t>
            </a:r>
            <a:r>
              <a:rPr dirty="0" err="1"/>
              <a:t>어깨</a:t>
            </a:r>
            <a:r>
              <a:rPr dirty="0"/>
              <a:t> </a:t>
            </a:r>
            <a:r>
              <a:rPr dirty="0" err="1"/>
              <a:t>끈에</a:t>
            </a:r>
            <a:r>
              <a:rPr dirty="0"/>
              <a:t> </a:t>
            </a:r>
            <a:r>
              <a:rPr dirty="0" err="1"/>
              <a:t>붙인다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그 </a:t>
            </a:r>
            <a:r>
              <a:rPr dirty="0" err="1"/>
              <a:t>어깨에</a:t>
            </a:r>
            <a:r>
              <a:rPr dirty="0"/>
              <a:t> 이 </a:t>
            </a:r>
            <a:r>
              <a:rPr dirty="0" err="1"/>
              <a:t>이름들을</a:t>
            </a:r>
            <a:r>
              <a:rPr dirty="0"/>
              <a:t> </a:t>
            </a:r>
            <a:r>
              <a:rPr dirty="0" err="1"/>
              <a:t>달아</a:t>
            </a:r>
            <a:r>
              <a:rPr dirty="0"/>
              <a:t> </a:t>
            </a:r>
            <a:r>
              <a:rPr dirty="0" err="1"/>
              <a:t>기억나게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21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fasten them on the shoulder pieces of the ephod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memorial stones for the sons of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Aaron is to bear the names on his shoulders as a memorial before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또 금틀을 여러 개 만들고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Make gold filigree settings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순금으로 노끈 같은 사슬 두 개를 땋아 만들어 그 틀에 붙인다.”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81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two braided chains of pure gold, like a rope,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attach the chains to the settings.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3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“또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때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가슴패를</a:t>
            </a:r>
            <a:r>
              <a:rPr dirty="0"/>
              <a:t> </a:t>
            </a:r>
            <a:r>
              <a:rPr dirty="0" err="1"/>
              <a:t>만들되</a:t>
            </a:r>
            <a:r>
              <a:rPr dirty="0"/>
              <a:t> </a:t>
            </a:r>
            <a:r>
              <a:rPr dirty="0" err="1"/>
              <a:t>정교한</a:t>
            </a:r>
            <a:r>
              <a:rPr dirty="0"/>
              <a:t> </a:t>
            </a:r>
            <a:r>
              <a:rPr dirty="0" err="1"/>
              <a:t>솜씨로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하는데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에봇처럼</a:t>
            </a:r>
            <a:r>
              <a:rPr dirty="0"/>
              <a:t> </a:t>
            </a:r>
            <a:r>
              <a:rPr dirty="0" err="1"/>
              <a:t>금실</a:t>
            </a:r>
            <a:r>
              <a:rPr dirty="0"/>
              <a:t>, </a:t>
            </a:r>
            <a:r>
              <a:rPr dirty="0" err="1"/>
              <a:t>청색</a:t>
            </a:r>
            <a:r>
              <a:rPr dirty="0"/>
              <a:t> 실, </a:t>
            </a:r>
            <a:r>
              <a:rPr dirty="0" err="1"/>
              <a:t>자주색</a:t>
            </a:r>
            <a:r>
              <a:rPr dirty="0"/>
              <a:t> 실, </a:t>
            </a:r>
            <a:r>
              <a:rPr dirty="0" err="1"/>
              <a:t>홍색</a:t>
            </a:r>
            <a:r>
              <a:rPr dirty="0"/>
              <a:t> </a:t>
            </a:r>
            <a:r>
              <a:rPr dirty="0" err="1"/>
              <a:t>실과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베실로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07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"Fashion a </a:t>
            </a:r>
            <a:r>
              <a:rPr dirty="0" err="1"/>
              <a:t>breastpiece</a:t>
            </a:r>
            <a:r>
              <a:rPr dirty="0"/>
              <a:t> for making decisions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the work of a skilled craftsman. Make it like the ephod: of gold,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blue, purple and scarlet yarn, and of finely twisted linen.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그것은 길이와 너비가 모두 한 뼘인 정사각형으로 두 겹으로 만든다.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is to be square -- a span long and a span wide -- and folded double.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그리고 그 위에 보석을 네 줄로 박아라. 첫째 줄은 루비, 토파즈, 녹주석,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09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mount four rows of precious stones on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first row there shall be a ruby, a topaz and a beryl;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둘째 줄은 터키옥, 사파이어, 에메랄드,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the second row a turquoise, a sapphire and an emerald;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셋째 줄은 호박, 백마노, 자수정,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the third row a jacinth, an agate and an amethyst;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너는 네 형 아론을 위해 거룩한 옷을 지어 주어 영광과 아름다움을 선사해야 하는데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Make sacred garments for your brother Aaron, to give him dignity and honor.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넷째 줄은 녹보석, 호마노, 벽옥으로 박는데 금틀에다 넣고 박는다.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873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fourth row a chrysolite, an onyx and a jasper.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Mount them in gold filigree settings.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이들</a:t>
            </a:r>
            <a:r>
              <a:rPr dirty="0"/>
              <a:t> </a:t>
            </a:r>
            <a:r>
              <a:rPr dirty="0" err="1"/>
              <a:t>보석에는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12명의 </a:t>
            </a:r>
            <a:r>
              <a:rPr dirty="0" err="1"/>
              <a:t>아들들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하는데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보석에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하나씩</a:t>
            </a:r>
            <a:r>
              <a:rPr dirty="0"/>
              <a:t> </a:t>
            </a:r>
            <a:r>
              <a:rPr dirty="0" err="1"/>
              <a:t>새기되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지파에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인장을</a:t>
            </a:r>
            <a:r>
              <a:rPr dirty="0"/>
              <a:t> </a:t>
            </a:r>
            <a:r>
              <a:rPr dirty="0" err="1"/>
              <a:t>새기는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97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are to be twelve stones, one for each of the names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sons of Israel, each engraved like a seal with the name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 twelve tribes.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가슴패에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순금으로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노끈</a:t>
            </a:r>
            <a:r>
              <a:rPr dirty="0"/>
              <a:t> </a:t>
            </a:r>
            <a:r>
              <a:rPr dirty="0" err="1"/>
              <a:t>모양인데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가슴패</a:t>
            </a:r>
            <a:r>
              <a:rPr dirty="0"/>
              <a:t> 두 </a:t>
            </a:r>
            <a:r>
              <a:rPr dirty="0" err="1"/>
              <a:t>귀퉁이</a:t>
            </a:r>
            <a:r>
              <a:rPr dirty="0"/>
              <a:t> </a:t>
            </a:r>
            <a:r>
              <a:rPr dirty="0" err="1"/>
              <a:t>쪽에</a:t>
            </a:r>
            <a:r>
              <a:rPr dirty="0"/>
              <a:t> 달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"For the breastpiece make braided chains of pure gold, like a rope.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먼저 가슴패에 순금 고리 두 개를 만들어 위쪽 두 귀퉁이에 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Make two gold rings for it and fasten them to two corners of the breastpiece.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그리고 그 두 고리에다 만들어 둔 노끈 모양을 각각 붙이고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Fasten the two gold chains to the rings at the corners of the breastpiece,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 노끈 모양 다른 쪽 끝은 에봇의 어깨에 다는 보석판에 단단히 붙이는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69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other ends of the chains to the two settings,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attaching them to the shoulder pieces of the ephod at the front.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그러고는 금고리 두 개를 더 만들어 가슴패의 아래쪽 두 귀퉁이에 달되 안쪽에 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1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two gold rings and attach them to the other two corners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</a:t>
            </a:r>
            <a:r>
              <a:rPr dirty="0" err="1"/>
              <a:t>breastpiece</a:t>
            </a:r>
            <a:r>
              <a:rPr dirty="0"/>
              <a:t> on the inside edge next to the ephod.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25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또 </a:t>
            </a:r>
            <a:r>
              <a:rPr dirty="0" err="1"/>
              <a:t>금고리</a:t>
            </a:r>
            <a:r>
              <a:rPr dirty="0"/>
              <a:t> 두 </a:t>
            </a:r>
            <a:r>
              <a:rPr dirty="0" err="1"/>
              <a:t>개를</a:t>
            </a:r>
            <a:r>
              <a:rPr dirty="0"/>
              <a:t> 더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에봇의</a:t>
            </a:r>
            <a:r>
              <a:rPr dirty="0"/>
              <a:t> </a:t>
            </a:r>
            <a:r>
              <a:rPr dirty="0" err="1"/>
              <a:t>앞자락</a:t>
            </a:r>
            <a:r>
              <a:rPr dirty="0"/>
              <a:t> </a:t>
            </a:r>
            <a:r>
              <a:rPr dirty="0" err="1"/>
              <a:t>정교하게</a:t>
            </a:r>
            <a:r>
              <a:rPr dirty="0"/>
              <a:t> 짠 </a:t>
            </a:r>
            <a:r>
              <a:rPr dirty="0" err="1"/>
              <a:t>허리띠</a:t>
            </a:r>
            <a:r>
              <a:rPr dirty="0"/>
              <a:t> </a:t>
            </a:r>
            <a:r>
              <a:rPr dirty="0" err="1"/>
              <a:t>위에다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가슴패</a:t>
            </a:r>
            <a:r>
              <a:rPr dirty="0"/>
              <a:t> </a:t>
            </a:r>
            <a:r>
              <a:rPr dirty="0" err="1"/>
              <a:t>아래쪽에</a:t>
            </a:r>
            <a:r>
              <a:rPr dirty="0"/>
              <a:t> </a:t>
            </a:r>
            <a:r>
              <a:rPr dirty="0" err="1"/>
              <a:t>달린</a:t>
            </a:r>
            <a:r>
              <a:rPr dirty="0"/>
              <a:t> </a:t>
            </a:r>
            <a:r>
              <a:rPr dirty="0" err="1"/>
              <a:t>금고리들과</a:t>
            </a:r>
            <a:r>
              <a:rPr dirty="0"/>
              <a:t> </a:t>
            </a:r>
            <a:r>
              <a:rPr dirty="0" err="1"/>
              <a:t>짝이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3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two more gold rings and attach them to the bottom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shoulder pieces on the front of the ephod,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close to the seam just above the waistband of the ephod.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49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가슴패의</a:t>
            </a:r>
            <a:r>
              <a:rPr dirty="0"/>
              <a:t> </a:t>
            </a:r>
            <a:r>
              <a:rPr dirty="0" err="1"/>
              <a:t>금고리들과</a:t>
            </a:r>
            <a:r>
              <a:rPr dirty="0"/>
              <a:t> </a:t>
            </a:r>
            <a:r>
              <a:rPr dirty="0" err="1"/>
              <a:t>에봇의</a:t>
            </a:r>
            <a:r>
              <a:rPr dirty="0"/>
              <a:t> </a:t>
            </a:r>
            <a:r>
              <a:rPr dirty="0" err="1"/>
              <a:t>금고리들을</a:t>
            </a:r>
            <a:r>
              <a:rPr dirty="0"/>
              <a:t> </a:t>
            </a:r>
            <a:r>
              <a:rPr dirty="0" err="1"/>
              <a:t>푸른</a:t>
            </a:r>
            <a:r>
              <a:rPr dirty="0"/>
              <a:t> </a:t>
            </a:r>
            <a:r>
              <a:rPr dirty="0" err="1"/>
              <a:t>끈으로</a:t>
            </a:r>
            <a:r>
              <a:rPr dirty="0"/>
              <a:t> </a:t>
            </a:r>
            <a:r>
              <a:rPr dirty="0" err="1"/>
              <a:t>에봇</a:t>
            </a:r>
            <a:r>
              <a:rPr dirty="0"/>
              <a:t> </a:t>
            </a:r>
            <a:r>
              <a:rPr dirty="0" err="1"/>
              <a:t>허리띠</a:t>
            </a:r>
            <a:r>
              <a:rPr dirty="0"/>
              <a:t> </a:t>
            </a:r>
            <a:r>
              <a:rPr dirty="0" err="1"/>
              <a:t>위쪽에서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가슴패가</a:t>
            </a:r>
            <a:r>
              <a:rPr dirty="0"/>
              <a:t> </a:t>
            </a:r>
            <a:r>
              <a:rPr dirty="0" err="1"/>
              <a:t>에봇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들뜨지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잡아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역할을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07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rings of the </a:t>
            </a:r>
            <a:r>
              <a:rPr dirty="0" err="1"/>
              <a:t>breastpiece</a:t>
            </a:r>
            <a:r>
              <a:rPr dirty="0"/>
              <a:t> are to be tied to the rings of the ephod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blue cord, connecting it to the waistband,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</a:t>
            </a:r>
            <a:r>
              <a:rPr dirty="0" err="1"/>
              <a:t>breastpiece</a:t>
            </a:r>
            <a:r>
              <a:rPr dirty="0"/>
              <a:t> will not swing out from the ephod.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성소에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가슴에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적힌</a:t>
            </a:r>
            <a:r>
              <a:rPr dirty="0"/>
              <a:t> </a:t>
            </a:r>
            <a:r>
              <a:rPr dirty="0" err="1"/>
              <a:t>판결의</a:t>
            </a:r>
            <a:r>
              <a:rPr dirty="0"/>
              <a:t> </a:t>
            </a:r>
            <a:r>
              <a:rPr dirty="0" err="1"/>
              <a:t>가슴패를</a:t>
            </a:r>
            <a:r>
              <a:rPr dirty="0"/>
              <a:t> </a:t>
            </a:r>
            <a:r>
              <a:rPr dirty="0" err="1"/>
              <a:t>달고</a:t>
            </a:r>
            <a:r>
              <a:rPr dirty="0"/>
              <a:t> </a:t>
            </a:r>
            <a:r>
              <a:rPr dirty="0" err="1"/>
              <a:t>들어가니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기억나게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79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"Whenever Aaron enters the Holy Place,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bear the names of the sons of Israel over his heart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</a:t>
            </a:r>
            <a:r>
              <a:rPr dirty="0" err="1"/>
              <a:t>breastpiece</a:t>
            </a:r>
            <a:r>
              <a:rPr dirty="0"/>
              <a:t> of decision as a continuing memorial before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지혜의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뛰어난</a:t>
            </a:r>
            <a:r>
              <a:rPr dirty="0"/>
              <a:t> </a:t>
            </a:r>
            <a:r>
              <a:rPr dirty="0" err="1"/>
              <a:t>솜씨를</a:t>
            </a:r>
            <a:r>
              <a:rPr dirty="0"/>
              <a:t> </a:t>
            </a:r>
            <a:r>
              <a:rPr dirty="0" err="1"/>
              <a:t>갖게</a:t>
            </a:r>
            <a:r>
              <a:rPr dirty="0"/>
              <a:t> 된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모두에게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될 </a:t>
            </a:r>
            <a:r>
              <a:rPr dirty="0" err="1"/>
              <a:t>아론을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할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짓게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12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all the skilled men to whom I have given wisdom in such matters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they are to make garments for Aaron, for his consecration,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may serve me as priest.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또한</a:t>
            </a:r>
            <a:r>
              <a:rPr dirty="0"/>
              <a:t> 이 </a:t>
            </a:r>
            <a:r>
              <a:rPr dirty="0" err="1"/>
              <a:t>판결의</a:t>
            </a:r>
            <a:r>
              <a:rPr dirty="0"/>
              <a:t> </a:t>
            </a:r>
            <a:r>
              <a:rPr dirty="0" err="1"/>
              <a:t>가슴패에</a:t>
            </a:r>
            <a:r>
              <a:rPr dirty="0"/>
              <a:t> </a:t>
            </a:r>
            <a:r>
              <a:rPr dirty="0" err="1"/>
              <a:t>우림과</a:t>
            </a:r>
            <a:r>
              <a:rPr dirty="0"/>
              <a:t> </a:t>
            </a:r>
            <a:r>
              <a:rPr dirty="0" err="1"/>
              <a:t>둠밈을</a:t>
            </a:r>
            <a:r>
              <a:rPr dirty="0"/>
              <a:t> </a:t>
            </a:r>
            <a:r>
              <a:rPr dirty="0" err="1"/>
              <a:t>붙여야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이것들이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가슴에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판결을</a:t>
            </a:r>
            <a:r>
              <a:rPr dirty="0"/>
              <a:t> 할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가슴에</a:t>
            </a:r>
            <a:r>
              <a:rPr dirty="0"/>
              <a:t> </a:t>
            </a:r>
            <a:r>
              <a:rPr dirty="0" err="1"/>
              <a:t>지녀야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581" y="4663440"/>
            <a:ext cx="119298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put the </a:t>
            </a:r>
            <a:r>
              <a:rPr dirty="0" err="1"/>
              <a:t>Urim</a:t>
            </a:r>
            <a:r>
              <a:rPr dirty="0"/>
              <a:t> and the Thummim in the </a:t>
            </a:r>
            <a:r>
              <a:rPr dirty="0" err="1"/>
              <a:t>breastpiece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so they may be over Aaron's heart whenever he enters the presence of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Thus Aaron will always bear the means of making decisions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Israelites over his heart before the LORD.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“에봇 위에 걸치는 겉옷은 전체가 청색이어야 하는데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"Make the robe of the ephod entirely of blue cloth,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그 </a:t>
            </a:r>
            <a:r>
              <a:rPr dirty="0" err="1"/>
              <a:t>중앙에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구멍을</a:t>
            </a:r>
            <a:r>
              <a:rPr dirty="0"/>
              <a:t> </a:t>
            </a:r>
            <a:r>
              <a:rPr dirty="0" err="1"/>
              <a:t>낸다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구멍</a:t>
            </a:r>
            <a:r>
              <a:rPr dirty="0"/>
              <a:t> </a:t>
            </a:r>
            <a:r>
              <a:rPr dirty="0" err="1"/>
              <a:t>주위에는</a:t>
            </a:r>
            <a:r>
              <a:rPr dirty="0"/>
              <a:t> 깃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짜서</a:t>
            </a:r>
            <a:r>
              <a:rPr dirty="0"/>
              <a:t> </a:t>
            </a:r>
            <a:r>
              <a:rPr dirty="0" err="1"/>
              <a:t>대어</a:t>
            </a:r>
            <a:r>
              <a:rPr dirty="0"/>
              <a:t> </a:t>
            </a:r>
            <a:r>
              <a:rPr dirty="0" err="1"/>
              <a:t>찢어지지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80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an opening for the head in its center.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shall be a woven edge like a collar around this opening,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it will not tear.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이 </a:t>
            </a:r>
            <a:r>
              <a:rPr dirty="0" err="1"/>
              <a:t>겉옷</a:t>
            </a:r>
            <a:r>
              <a:rPr dirty="0"/>
              <a:t> </a:t>
            </a:r>
            <a:r>
              <a:rPr dirty="0" err="1"/>
              <a:t>밑단에는</a:t>
            </a:r>
            <a:r>
              <a:rPr dirty="0"/>
              <a:t> </a:t>
            </a:r>
            <a:r>
              <a:rPr dirty="0" err="1"/>
              <a:t>돌아가며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</a:t>
            </a:r>
            <a:r>
              <a:rPr dirty="0" err="1"/>
              <a:t>실과</a:t>
            </a:r>
            <a:r>
              <a:rPr dirty="0"/>
              <a:t> </a:t>
            </a:r>
            <a:r>
              <a:rPr dirty="0" err="1"/>
              <a:t>자주색</a:t>
            </a:r>
            <a:r>
              <a:rPr dirty="0"/>
              <a:t> </a:t>
            </a:r>
            <a:r>
              <a:rPr dirty="0" err="1"/>
              <a:t>실과</a:t>
            </a:r>
            <a:r>
              <a:rPr dirty="0"/>
              <a:t> </a:t>
            </a:r>
            <a:r>
              <a:rPr dirty="0" err="1"/>
              <a:t>홍색</a:t>
            </a:r>
            <a:r>
              <a:rPr dirty="0"/>
              <a:t> </a:t>
            </a:r>
            <a:r>
              <a:rPr dirty="0" err="1"/>
              <a:t>실로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석류들을</a:t>
            </a:r>
            <a:r>
              <a:rPr dirty="0"/>
              <a:t> </a:t>
            </a:r>
            <a:r>
              <a:rPr dirty="0" err="1"/>
              <a:t>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사이사이에는</a:t>
            </a:r>
            <a:r>
              <a:rPr dirty="0"/>
              <a:t> </a:t>
            </a:r>
            <a:r>
              <a:rPr dirty="0" err="1"/>
              <a:t>금방울을</a:t>
            </a:r>
            <a:r>
              <a:rPr dirty="0"/>
              <a:t> </a:t>
            </a:r>
            <a:r>
              <a:rPr dirty="0" err="1"/>
              <a:t>달아라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93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pomegranates of blue, purple and scarlet yarn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around the hem of the robe, with gold bells between them.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곧 금방울 하나 석류 하나, 금방울 하나 석류 하나를 겉옷 밑단에 죽 돌아가며 다는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29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gold bells and the pomegranates are to alternate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around the hem of the robe.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67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제사장으로</a:t>
            </a:r>
            <a:r>
              <a:rPr dirty="0"/>
              <a:t> </a:t>
            </a:r>
            <a:r>
              <a:rPr dirty="0" err="1"/>
              <a:t>일할</a:t>
            </a:r>
            <a:r>
              <a:rPr dirty="0"/>
              <a:t> 때 이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앞 </a:t>
            </a:r>
            <a:r>
              <a:rPr dirty="0" err="1"/>
              <a:t>성소에</a:t>
            </a:r>
            <a:r>
              <a:rPr dirty="0"/>
              <a:t> </a:t>
            </a:r>
            <a:r>
              <a:rPr dirty="0" err="1"/>
              <a:t>드나들</a:t>
            </a:r>
            <a:r>
              <a:rPr dirty="0"/>
              <a:t> 때 </a:t>
            </a:r>
            <a:r>
              <a:rPr dirty="0" err="1"/>
              <a:t>방울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들릴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9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Aaron must wear it when he ministers.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sound of the bells will be heard when he enters the Holy Place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LORD and when he comes out, so that he will not die.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또 순금으로 패를 만들어 그 위에 인장 새기듯 ‘여호와께 거룩’이라고 새겨라.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"Make a plate of pure gold and engrave on it as on a seal: HOLY TO THE LORD.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그 패에 청색 끈을 달아 관에 매달되 관 정면에 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03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Fasten a blue cord to it to attach it to the turban;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to be on the front of the turban.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이마에</a:t>
            </a:r>
            <a:r>
              <a:rPr dirty="0"/>
              <a:t> </a:t>
            </a:r>
            <a:r>
              <a:rPr dirty="0" err="1"/>
              <a:t>붙여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드려서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지게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받으실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예물이</a:t>
            </a:r>
            <a:r>
              <a:rPr dirty="0"/>
              <a:t> </a:t>
            </a:r>
            <a:r>
              <a:rPr dirty="0" err="1"/>
              <a:t>되도록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이마에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붙이고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83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on Aaron's forehead, and he will bear the guilt involved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sacred gifts the Israelites consecrate, whatever their gifts may be.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on Aaron's forehead continually so that they will be acceptable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LORD.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591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또 </a:t>
            </a:r>
            <a:r>
              <a:rPr dirty="0" err="1"/>
              <a:t>에봇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받쳐</a:t>
            </a:r>
            <a:r>
              <a:rPr dirty="0"/>
              <a:t> </a:t>
            </a:r>
            <a:r>
              <a:rPr dirty="0" err="1"/>
              <a:t>입는</a:t>
            </a:r>
            <a:r>
              <a:rPr dirty="0"/>
              <a:t> </a:t>
            </a:r>
            <a:r>
              <a:rPr dirty="0" err="1"/>
              <a:t>속옷은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베실로</a:t>
            </a:r>
            <a:r>
              <a:rPr dirty="0"/>
              <a:t> </a:t>
            </a:r>
            <a:r>
              <a:rPr dirty="0" err="1"/>
              <a:t>짜고</a:t>
            </a:r>
            <a:r>
              <a:rPr dirty="0"/>
              <a:t> </a:t>
            </a:r>
            <a:r>
              <a:rPr dirty="0" err="1"/>
              <a:t>관도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베실로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허리띠는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놓아</a:t>
            </a:r>
            <a:r>
              <a:rPr dirty="0"/>
              <a:t> </a:t>
            </a:r>
            <a:r>
              <a:rPr dirty="0" err="1"/>
              <a:t>만든다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18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"Weave the tunic of fine linen and make the turban of fine linen.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sash is to be the work of an embroiderer.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220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지어야</a:t>
            </a:r>
            <a:r>
              <a:rPr dirty="0"/>
              <a:t> 할 </a:t>
            </a:r>
            <a:r>
              <a:rPr dirty="0" err="1"/>
              <a:t>옷들은</a:t>
            </a:r>
            <a:r>
              <a:rPr dirty="0"/>
              <a:t> </a:t>
            </a:r>
            <a:r>
              <a:rPr dirty="0" err="1"/>
              <a:t>가슴패</a:t>
            </a:r>
            <a:r>
              <a:rPr dirty="0"/>
              <a:t>, </a:t>
            </a:r>
            <a:r>
              <a:rPr dirty="0" err="1"/>
              <a:t>에봇</a:t>
            </a:r>
            <a:r>
              <a:rPr dirty="0"/>
              <a:t>, </a:t>
            </a:r>
            <a:r>
              <a:rPr dirty="0" err="1"/>
              <a:t>겉옷</a:t>
            </a:r>
            <a:r>
              <a:rPr dirty="0"/>
              <a:t>, </a:t>
            </a:r>
            <a:r>
              <a:rPr dirty="0" err="1"/>
              <a:t>에봇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받쳐</a:t>
            </a:r>
            <a:r>
              <a:rPr dirty="0"/>
              <a:t> </a:t>
            </a:r>
            <a:r>
              <a:rPr dirty="0" err="1"/>
              <a:t>입는</a:t>
            </a:r>
            <a:r>
              <a:rPr dirty="0"/>
              <a:t> 옷, 관, </a:t>
            </a:r>
            <a:r>
              <a:rPr dirty="0" err="1"/>
              <a:t>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네 형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이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옷들을</a:t>
            </a:r>
            <a:r>
              <a:rPr dirty="0"/>
              <a:t> </a:t>
            </a:r>
            <a:r>
              <a:rPr dirty="0" err="1"/>
              <a:t>지어야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그래야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제사장으로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24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garments they are to make: a </a:t>
            </a:r>
            <a:r>
              <a:rPr dirty="0" err="1"/>
              <a:t>breastpiece</a:t>
            </a:r>
            <a:r>
              <a:rPr dirty="0"/>
              <a:t>, an ephod,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robe, a woven tunic, a turban and a sash. They are to make these sacred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garments for your brother Aaron and his sons, so they may serve me as priests.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또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위해서도</a:t>
            </a:r>
            <a:r>
              <a:rPr dirty="0"/>
              <a:t> </a:t>
            </a:r>
            <a:r>
              <a:rPr dirty="0" err="1"/>
              <a:t>에봇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받쳐</a:t>
            </a:r>
            <a:r>
              <a:rPr dirty="0"/>
              <a:t> </a:t>
            </a:r>
            <a:r>
              <a:rPr dirty="0" err="1"/>
              <a:t>입는</a:t>
            </a:r>
            <a:r>
              <a:rPr dirty="0"/>
              <a:t> </a:t>
            </a:r>
            <a:r>
              <a:rPr dirty="0" err="1"/>
              <a:t>속옷과</a:t>
            </a:r>
            <a:r>
              <a:rPr dirty="0"/>
              <a:t> </a:t>
            </a:r>
            <a:r>
              <a:rPr dirty="0" err="1"/>
              <a:t>허리띠와</a:t>
            </a:r>
            <a:r>
              <a:rPr dirty="0"/>
              <a:t> </a:t>
            </a:r>
            <a:r>
              <a:rPr dirty="0" err="1"/>
              <a:t>관을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영광스럽고</a:t>
            </a:r>
            <a:r>
              <a:rPr dirty="0"/>
              <a:t> </a:t>
            </a:r>
            <a:r>
              <a:rPr dirty="0" err="1"/>
              <a:t>아름답게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34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tunics, sashes and headbands for Aaron's sons,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give them dignity and honor.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너는</a:t>
            </a:r>
            <a:r>
              <a:rPr dirty="0"/>
              <a:t> 네 형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아들들에게</a:t>
            </a:r>
            <a:r>
              <a:rPr dirty="0"/>
              <a:t> 이 </a:t>
            </a:r>
            <a:r>
              <a:rPr dirty="0" err="1"/>
              <a:t>옷들을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입히고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붓고</a:t>
            </a:r>
            <a:r>
              <a:rPr dirty="0"/>
              <a:t> </a:t>
            </a:r>
            <a:r>
              <a:rPr dirty="0" err="1"/>
              <a:t>구별해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제사장으로서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16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you put these clothes on your brother Aaron and his sons,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anoint and ordain them. Consecrate them so they may serve me as priests.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너는 또 그들을 위해 허리에서부터 허벅지까지 오는 속옷을 만들어 몸을 가리게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67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"Make linen undergarments as a covering for the body,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reaching from the waist to the thigh.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아들들은</a:t>
            </a:r>
            <a:r>
              <a:rPr dirty="0"/>
              <a:t> </a:t>
            </a:r>
            <a:r>
              <a:rPr dirty="0" err="1"/>
              <a:t>회막에</a:t>
            </a:r>
            <a:r>
              <a:rPr dirty="0"/>
              <a:t> </a:t>
            </a:r>
            <a:r>
              <a:rPr dirty="0" err="1"/>
              <a:t>들어가거나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제사장으로</a:t>
            </a:r>
            <a:r>
              <a:rPr dirty="0"/>
              <a:t> </a:t>
            </a:r>
            <a:r>
              <a:rPr dirty="0" err="1"/>
              <a:t>일하기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나아갈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이 </a:t>
            </a:r>
            <a:r>
              <a:rPr dirty="0" err="1"/>
              <a:t>옷들을</a:t>
            </a:r>
            <a:r>
              <a:rPr dirty="0"/>
              <a:t> </a:t>
            </a:r>
            <a:r>
              <a:rPr dirty="0" err="1"/>
              <a:t>입어야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죽는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이상은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지켜야</a:t>
            </a:r>
            <a:r>
              <a:rPr dirty="0"/>
              <a:t> 할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규례다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73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Aaron and his sons must wear them whenever they enter the Tent of Meeting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approach the altar to minister in the Holy Place, so that they will not incur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guilt and die. "This is to be a lasting ordinance for Aaron and his descendants.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그들로 하여금 금실, 청색 실, 자주색 실, 홍색 실, 고운 베실을 쓰게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Have them use gold, and blue, purple and scarlet yarn, and fine linen.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금실, 청색 실, 자주색 실, 홍색 실과 고운 베실로 에봇을 만들되 정교한 솜씨로 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62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"Make the ephod of gold, and of blue, purple and scarlet yarn,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finely twisted linen -- the work of a skilled craftsman.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에봇의 두 귀퉁이에는 어깨 끈을 붙여 묶을 수 있게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03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to have two shoulder pieces attached to two of its corners,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it can be fastened.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198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허리띠도</a:t>
            </a:r>
            <a:r>
              <a:rPr dirty="0"/>
              <a:t> </a:t>
            </a:r>
            <a:r>
              <a:rPr dirty="0" err="1"/>
              <a:t>그것과</a:t>
            </a:r>
            <a:r>
              <a:rPr dirty="0"/>
              <a:t> </a:t>
            </a:r>
            <a:r>
              <a:rPr dirty="0" err="1"/>
              <a:t>마찬가지로</a:t>
            </a:r>
            <a:r>
              <a:rPr dirty="0"/>
              <a:t> </a:t>
            </a:r>
            <a:r>
              <a:rPr dirty="0" err="1"/>
              <a:t>정교하게</a:t>
            </a:r>
            <a:r>
              <a:rPr dirty="0"/>
              <a:t> </a:t>
            </a:r>
            <a:r>
              <a:rPr dirty="0" err="1"/>
              <a:t>짜되</a:t>
            </a:r>
            <a:r>
              <a:rPr dirty="0"/>
              <a:t> </a:t>
            </a:r>
            <a:r>
              <a:rPr dirty="0" err="1"/>
              <a:t>금실</a:t>
            </a:r>
            <a:r>
              <a:rPr dirty="0"/>
              <a:t>, </a:t>
            </a:r>
            <a:r>
              <a:rPr dirty="0" err="1"/>
              <a:t>청색</a:t>
            </a:r>
            <a:r>
              <a:rPr dirty="0"/>
              <a:t> 실, </a:t>
            </a:r>
            <a:r>
              <a:rPr dirty="0" err="1"/>
              <a:t>자주색</a:t>
            </a:r>
            <a:r>
              <a:rPr dirty="0"/>
              <a:t> 실,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홍색</a:t>
            </a:r>
            <a:r>
              <a:rPr dirty="0"/>
              <a:t> </a:t>
            </a:r>
            <a:r>
              <a:rPr dirty="0" err="1"/>
              <a:t>실과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베실로</a:t>
            </a:r>
            <a:r>
              <a:rPr dirty="0"/>
              <a:t> </a:t>
            </a:r>
            <a:r>
              <a:rPr dirty="0" err="1"/>
              <a:t>에봇과</a:t>
            </a:r>
            <a:r>
              <a:rPr dirty="0"/>
              <a:t> </a:t>
            </a:r>
            <a:r>
              <a:rPr dirty="0" err="1"/>
              <a:t>하나로</a:t>
            </a:r>
            <a:r>
              <a:rPr dirty="0"/>
              <a:t> </a:t>
            </a:r>
            <a:r>
              <a:rPr dirty="0" err="1"/>
              <a:t>이어서</a:t>
            </a:r>
            <a:r>
              <a:rPr dirty="0"/>
              <a:t> </a:t>
            </a:r>
            <a:r>
              <a:rPr dirty="0" err="1"/>
              <a:t>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6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skillfully woven waistband is to be like 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of one piece with the ephod and made with gold, and with blue,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purple and scarlet yarn, and with finely twisted linen.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호마노 보석 두 개를 가져다가 그 위에 이스라엘 아들들의 이름을 새기는데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"Take two onyx stones and engrave on them the names of the sons of Israel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2207</Words>
  <Application>Microsoft Office PowerPoint</Application>
  <PresentationFormat>와이드스크린</PresentationFormat>
  <Paragraphs>209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2022-09-17T09:05:15Z</dcterms:modified>
</cp:coreProperties>
</file>