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해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</a:t>
            </a:r>
            <a:r>
              <a:rPr dirty="0" err="1"/>
              <a:t>하려면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할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이것이다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마리와</a:t>
            </a:r>
            <a:r>
              <a:rPr dirty="0"/>
              <a:t> 흠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두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가져오고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0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you are to do to consecrate them, so they may serve me as priests: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a young bull and two rams without defect.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수송아지를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그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안수할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291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the bull to the front of the Tent of Meeting,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Aaron and his sons shall lay their hands on its head.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너는 회막 문 여호와 앞에서 수송아지를 잡아라.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Slaughter it in the LORD's presence at the entrance to the Tent of Meeting.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수송아지의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네 </a:t>
            </a:r>
            <a:r>
              <a:rPr dirty="0" err="1"/>
              <a:t>손가락으로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뿔에</a:t>
            </a:r>
            <a:r>
              <a:rPr dirty="0"/>
              <a:t> </a:t>
            </a:r>
            <a:r>
              <a:rPr dirty="0" err="1"/>
              <a:t>바르고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나머지는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0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some of the bull's blood and put it on the horns of the altar with your finger,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 out the rest of it at the base of the altar.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내장에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간을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두 </a:t>
            </a:r>
            <a:r>
              <a:rPr dirty="0" err="1"/>
              <a:t>콩팥과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붙은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거둬</a:t>
            </a:r>
            <a:r>
              <a:rPr dirty="0"/>
              <a:t> 내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불살라라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take all the fat around the inner parts, the covering of the liver,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both kidneys with the fat on them, and burn them on the altar.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단, 수송아지의 고기와 가죽과 똥은 진영 밖에서 불살라라. 이것이 속죄제다.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1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burn the bull's flesh and its hide and its offal outside the camp.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sin offering.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또 </a:t>
            </a:r>
            <a:r>
              <a:rPr dirty="0" err="1"/>
              <a:t>숫양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가져오너라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그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안수할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one of the rams, and Aaron and his sons shall lay their hands on its head.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너는 그 숫양을 잡고 그 피를 가져다가 제단 주위에 뿌려라.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Slaughter it and take the blood and sprinkle it against the altar on all sides.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그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부위별로</a:t>
            </a:r>
            <a:r>
              <a:rPr dirty="0"/>
              <a:t> </a:t>
            </a:r>
            <a:r>
              <a:rPr dirty="0" err="1"/>
              <a:t>자르고</a:t>
            </a:r>
            <a:r>
              <a:rPr dirty="0"/>
              <a:t> </a:t>
            </a:r>
            <a:r>
              <a:rPr dirty="0" err="1"/>
              <a:t>내장과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머리와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부위들과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8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Cut the ram into pieces and wash the inner parts and the legs,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putting them with the head and the other pieces.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64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그 </a:t>
            </a:r>
            <a:r>
              <a:rPr dirty="0" err="1"/>
              <a:t>양을</a:t>
            </a:r>
            <a:r>
              <a:rPr dirty="0"/>
              <a:t> </a:t>
            </a:r>
            <a:r>
              <a:rPr dirty="0" err="1"/>
              <a:t>통째로</a:t>
            </a:r>
            <a:r>
              <a:rPr dirty="0"/>
              <a:t> </a:t>
            </a:r>
            <a:r>
              <a:rPr dirty="0" err="1"/>
              <a:t>불살라라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번제로서</a:t>
            </a:r>
            <a:r>
              <a:rPr dirty="0"/>
              <a:t> </a:t>
            </a:r>
            <a:r>
              <a:rPr dirty="0" err="1"/>
              <a:t>좋아하시는</a:t>
            </a:r>
            <a:r>
              <a:rPr dirty="0"/>
              <a:t> </a:t>
            </a:r>
            <a:r>
              <a:rPr dirty="0" err="1"/>
              <a:t>향기요</a:t>
            </a:r>
            <a:r>
              <a:rPr dirty="0"/>
              <a:t>,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화제다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42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burn the entire ram on the altar.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 burnt offering to the LORD, a pleasing aroma,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너는 숫양 한 마리를 가져와라. 그러면 아론과 그의 아들들이 그 머리에 안수할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the other ram, and Aaron and his sons shall lay their hands on its head.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87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빵,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기름만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,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기름만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</a:t>
            </a:r>
            <a:r>
              <a:rPr dirty="0" err="1"/>
              <a:t>단단한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밀가루로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423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from fine wheat flour, without yeast, make bread, and cakes mixed with oil,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wafers spread with oil.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3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숫양을</a:t>
            </a:r>
            <a:r>
              <a:rPr dirty="0"/>
              <a:t> </a:t>
            </a:r>
            <a:r>
              <a:rPr dirty="0" err="1"/>
              <a:t>잡고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귓불과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오른손</a:t>
            </a:r>
            <a:r>
              <a:rPr dirty="0"/>
              <a:t> </a:t>
            </a:r>
            <a:r>
              <a:rPr dirty="0" err="1"/>
              <a:t>엄지손가락과</a:t>
            </a:r>
            <a:r>
              <a:rPr dirty="0"/>
              <a:t> </a:t>
            </a:r>
            <a:r>
              <a:rPr dirty="0" err="1"/>
              <a:t>오른발</a:t>
            </a:r>
            <a:r>
              <a:rPr dirty="0"/>
              <a:t> </a:t>
            </a:r>
            <a:r>
              <a:rPr dirty="0" err="1"/>
              <a:t>엄지발가락에</a:t>
            </a:r>
            <a:r>
              <a:rPr dirty="0"/>
              <a:t> </a:t>
            </a:r>
            <a:r>
              <a:rPr dirty="0" err="1"/>
              <a:t>발라라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그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뿌려라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02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Slaughter it, take some of its blood and put it on the lobes of the right ears of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and his sons, on the thumbs of their right hands, and on the big toes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their right feet. Then sprinkle blood against the altar on all sides.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또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옷에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옷에</a:t>
            </a:r>
            <a:r>
              <a:rPr dirty="0"/>
              <a:t> </a:t>
            </a:r>
            <a:r>
              <a:rPr dirty="0" err="1"/>
              <a:t>뿌려라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옷이</a:t>
            </a:r>
            <a:r>
              <a:rPr dirty="0"/>
              <a:t> 다 </a:t>
            </a:r>
            <a:r>
              <a:rPr dirty="0" err="1"/>
              <a:t>거룩하게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800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take some of the blood on the altar and some of the anointing oil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 it on Aaron and his garments and on his sons and their garments.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and his sons and their garments will be consecrated.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</a:t>
            </a:r>
            <a:r>
              <a:rPr dirty="0" err="1"/>
              <a:t>숫양에서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꼬리와</a:t>
            </a:r>
            <a:r>
              <a:rPr dirty="0"/>
              <a:t> </a:t>
            </a:r>
            <a:r>
              <a:rPr dirty="0" err="1"/>
              <a:t>내장에</a:t>
            </a:r>
            <a:r>
              <a:rPr dirty="0"/>
              <a:t> </a:t>
            </a:r>
            <a:r>
              <a:rPr dirty="0" err="1"/>
              <a:t>붙어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간을</a:t>
            </a:r>
            <a:r>
              <a:rPr dirty="0"/>
              <a:t> </a:t>
            </a:r>
            <a:r>
              <a:rPr dirty="0" err="1"/>
              <a:t>둘러싼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콩팥과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붙은</a:t>
            </a:r>
            <a:r>
              <a:rPr dirty="0"/>
              <a:t> </a:t>
            </a:r>
            <a:r>
              <a:rPr dirty="0" err="1"/>
              <a:t>기름과</a:t>
            </a:r>
            <a:r>
              <a:rPr dirty="0"/>
              <a:t> </a:t>
            </a:r>
            <a:r>
              <a:rPr dirty="0" err="1"/>
              <a:t>오른쪽</a:t>
            </a:r>
            <a:r>
              <a:rPr dirty="0"/>
              <a:t> </a:t>
            </a:r>
            <a:r>
              <a:rPr dirty="0" err="1"/>
              <a:t>허벅지를</a:t>
            </a:r>
            <a:r>
              <a:rPr dirty="0"/>
              <a:t> 떼 </a:t>
            </a:r>
            <a:r>
              <a:rPr dirty="0" err="1"/>
              <a:t>내어라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위임식용</a:t>
            </a:r>
            <a:r>
              <a:rPr dirty="0"/>
              <a:t> </a:t>
            </a:r>
            <a:r>
              <a:rPr dirty="0" err="1"/>
              <a:t>숫양이다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4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from this ram the fat, the fat tail, the fat around the inner parts,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covering of the liver, both kidneys with the fat on them, and the right thigh.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is the ram for the ordination.)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담긴</a:t>
            </a:r>
            <a:r>
              <a:rPr dirty="0"/>
              <a:t> </a:t>
            </a:r>
            <a:r>
              <a:rPr dirty="0" err="1"/>
              <a:t>바구니에서</a:t>
            </a:r>
            <a:r>
              <a:rPr dirty="0"/>
              <a:t> </a:t>
            </a:r>
            <a:r>
              <a:rPr dirty="0" err="1"/>
              <a:t>누룩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빵 한 </a:t>
            </a:r>
            <a:r>
              <a:rPr dirty="0" err="1"/>
              <a:t>덩어리와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과자</a:t>
            </a:r>
            <a:r>
              <a:rPr dirty="0"/>
              <a:t> </a:t>
            </a:r>
            <a:r>
              <a:rPr dirty="0" err="1"/>
              <a:t>하나와</a:t>
            </a:r>
            <a:r>
              <a:rPr dirty="0"/>
              <a:t> </a:t>
            </a:r>
            <a:r>
              <a:rPr dirty="0" err="1"/>
              <a:t>전병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꺼내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4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basket of bread made without yeast, which is before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a loaf, and a cake made with oil, and a wafer.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아론과 그 아들들의 손에 쥐어 주고 여호와 앞에서 그것들을 요제로 흔들어 드려라.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50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all these in the hands of Aaron and his sons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wave them before the LORD as a wave offering.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불살라서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좋아하시는</a:t>
            </a:r>
            <a:r>
              <a:rPr dirty="0"/>
              <a:t> </a:t>
            </a:r>
            <a:r>
              <a:rPr dirty="0" err="1"/>
              <a:t>향기가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화제다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take them from their hands and burn them on the altar along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burnt offering for a pleasing aroma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90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위임식을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가슴살을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내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네 </a:t>
            </a:r>
            <a:r>
              <a:rPr dirty="0" err="1"/>
              <a:t>몫이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55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you take the breast of the ram for Aaron's ordination,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wave it before the LORD as a wave offering, and it will be your share.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위임식용</a:t>
            </a:r>
            <a:r>
              <a:rPr dirty="0"/>
              <a:t> </a:t>
            </a:r>
            <a:r>
              <a:rPr dirty="0" err="1"/>
              <a:t>숫양의</a:t>
            </a:r>
            <a:r>
              <a:rPr dirty="0"/>
              <a:t> </a:t>
            </a:r>
            <a:r>
              <a:rPr dirty="0" err="1"/>
              <a:t>부위들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요제용</a:t>
            </a:r>
            <a:r>
              <a:rPr dirty="0"/>
              <a:t> </a:t>
            </a:r>
            <a:r>
              <a:rPr dirty="0" err="1"/>
              <a:t>가슴살과</a:t>
            </a:r>
            <a:r>
              <a:rPr dirty="0"/>
              <a:t> </a:t>
            </a:r>
            <a:r>
              <a:rPr dirty="0" err="1"/>
              <a:t>거제용</a:t>
            </a:r>
            <a:r>
              <a:rPr dirty="0"/>
              <a:t> </a:t>
            </a:r>
            <a:r>
              <a:rPr dirty="0" err="1"/>
              <a:t>허벅지살을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73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"Consecrate those parts of the ordination ram that belong to Aaron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sons: the breast that was waved and the thigh that was presented.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율례에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거제인데</a:t>
            </a:r>
            <a:r>
              <a:rPr dirty="0"/>
              <a:t>, 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화목제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거제물인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509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always to be the regular share from the Israelites for Aaron and his sons.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contribution the Israelites are to make to the LORD from their fellowship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offerings.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예복은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물려받는다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부음을</a:t>
            </a:r>
            <a:r>
              <a:rPr dirty="0"/>
              <a:t> </a:t>
            </a:r>
            <a:r>
              <a:rPr dirty="0" err="1"/>
              <a:t>받고</a:t>
            </a:r>
            <a:r>
              <a:rPr dirty="0"/>
              <a:t> </a:t>
            </a:r>
            <a:r>
              <a:rPr dirty="0" err="1"/>
              <a:t>위임을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10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"Aaron's sacred garments will belong to his descendants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can be anointed and ordained in them.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바구니</a:t>
            </a:r>
            <a:r>
              <a:rPr dirty="0"/>
              <a:t> </a:t>
            </a:r>
            <a:r>
              <a:rPr dirty="0" err="1"/>
              <a:t>하나에</a:t>
            </a:r>
            <a:r>
              <a:rPr dirty="0"/>
              <a:t> </a:t>
            </a:r>
            <a:r>
              <a:rPr dirty="0" err="1"/>
              <a:t>담고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담은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마리와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두 </a:t>
            </a:r>
            <a:r>
              <a:rPr dirty="0" err="1"/>
              <a:t>마리와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가져와라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55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them in a basket and present them in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along with the bull and the two rams.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이어</a:t>
            </a:r>
            <a:r>
              <a:rPr dirty="0"/>
              <a:t>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아들이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때에는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옷들을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6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son who succeeds him as priest and comes to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minister in the Holy Place is to wear them seven days.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또 너는 위임식용 숫양을 가져다가 거룩한 곳에서 그 고기를 삶아라.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"Take the ram for the ordination and cook the meat in a sacred place.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아론과 그의 아들들은 회막 문에서 그 숫양 고기와 바구니에 담긴 빵을 먹는다.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37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Tent of Meeting, Aaron and his sons are to eat the meat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ram and the bread that is in the basket.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된 그 </a:t>
            </a:r>
            <a:r>
              <a:rPr dirty="0" err="1"/>
              <a:t>속죄제물로</a:t>
            </a:r>
            <a:r>
              <a:rPr dirty="0"/>
              <a:t> </a:t>
            </a:r>
            <a:r>
              <a:rPr dirty="0" err="1"/>
              <a:t>쓰인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먹는다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먹으면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eat these offerings by which atonement was made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ordination and consecration. But no one else may eat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sacred.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위임식용</a:t>
            </a:r>
            <a:r>
              <a:rPr dirty="0"/>
              <a:t> </a:t>
            </a:r>
            <a:r>
              <a:rPr dirty="0" err="1"/>
              <a:t>숫양</a:t>
            </a:r>
            <a:r>
              <a:rPr dirty="0"/>
              <a:t> </a:t>
            </a:r>
            <a:r>
              <a:rPr dirty="0" err="1"/>
              <a:t>고기나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남으면</a:t>
            </a:r>
            <a:r>
              <a:rPr dirty="0"/>
              <a:t> </a:t>
            </a:r>
            <a:r>
              <a:rPr dirty="0" err="1"/>
              <a:t>불태워</a:t>
            </a:r>
            <a:r>
              <a:rPr dirty="0"/>
              <a:t> </a:t>
            </a:r>
            <a:r>
              <a:rPr dirty="0" err="1"/>
              <a:t>버려라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먹어서는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67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any of the meat of the ordination ram or any bread is left over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morning, burn it up. It must not be eaten, because it is sacred.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위임식</a:t>
            </a:r>
            <a:r>
              <a:rPr dirty="0"/>
              <a:t> </a:t>
            </a:r>
            <a:r>
              <a:rPr dirty="0" err="1"/>
              <a:t>기간은</a:t>
            </a:r>
            <a:r>
              <a:rPr dirty="0"/>
              <a:t> 7일이다.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for Aaron and his sons everything I have commanded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taking seven days to ordain them.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덮기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</a:t>
            </a:r>
            <a:r>
              <a:rPr dirty="0" err="1"/>
              <a:t>날마다</a:t>
            </a:r>
            <a:r>
              <a:rPr dirty="0"/>
              <a:t> </a:t>
            </a:r>
            <a:r>
              <a:rPr dirty="0" err="1"/>
              <a:t>수송아지</a:t>
            </a:r>
            <a:r>
              <a:rPr dirty="0"/>
              <a:t> 한 </a:t>
            </a:r>
            <a:r>
              <a:rPr dirty="0" err="1"/>
              <a:t>마리로</a:t>
            </a:r>
            <a:r>
              <a:rPr dirty="0"/>
              <a:t> </a:t>
            </a:r>
            <a:r>
              <a:rPr dirty="0" err="1"/>
              <a:t>속죄제를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속죄제를</a:t>
            </a:r>
            <a:r>
              <a:rPr dirty="0"/>
              <a:t> </a:t>
            </a:r>
            <a:r>
              <a:rPr dirty="0" err="1"/>
              <a:t>드려서</a:t>
            </a:r>
            <a:r>
              <a:rPr dirty="0"/>
              <a:t> 그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45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Sacrifice a bull each day as a sin offering to make atonement.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Purify the altar by making atonement for it, and anoint it to consecrate it.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063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너는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속죄제를</a:t>
            </a:r>
            <a:r>
              <a:rPr dirty="0"/>
              <a:t> </a:t>
            </a:r>
            <a:r>
              <a:rPr dirty="0" err="1"/>
              <a:t>드려서</a:t>
            </a:r>
            <a:r>
              <a:rPr dirty="0"/>
              <a:t> 그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제단이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닿는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seven days make atonement for the altar and consecrate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altar will be most holy, and whatever touches it will be holy.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네가 제단 위에 드릴 것은 1년 된 양 두 마리를 날마다 드리되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you are to offer on the altar regularly each day: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two lambs a year old.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아침에 한 마리 드리고 해질 때에 또 한 마리를 드리는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Offer one in the morning and the other at twilight.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그러고 나서 아론과 그의 아들들을 회막 문으로 데려오고 그들을 물로 씻긴 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4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bring Aaron and his sons to the entrance to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wash them with water.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/>
              <a:t>양 한 </a:t>
            </a:r>
            <a:r>
              <a:rPr dirty="0" err="1"/>
              <a:t>마리에는</a:t>
            </a:r>
            <a:r>
              <a:rPr dirty="0"/>
              <a:t> </a:t>
            </a:r>
            <a:r>
              <a:rPr dirty="0" err="1"/>
              <a:t>올리브를</a:t>
            </a:r>
            <a:r>
              <a:rPr dirty="0"/>
              <a:t> 짠 </a:t>
            </a:r>
            <a:r>
              <a:rPr dirty="0" err="1"/>
              <a:t>기름</a:t>
            </a:r>
            <a:r>
              <a:rPr dirty="0"/>
              <a:t> 4분의 1힌이 </a:t>
            </a:r>
            <a:r>
              <a:rPr dirty="0" err="1"/>
              <a:t>섞인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밀가루</a:t>
            </a:r>
            <a:r>
              <a:rPr dirty="0"/>
              <a:t> 10분의 1에바와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</a:t>
            </a:r>
            <a:r>
              <a:rPr dirty="0"/>
              <a:t> 4분의 1힌의 </a:t>
            </a:r>
            <a:r>
              <a:rPr dirty="0" err="1"/>
              <a:t>전제를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드리고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6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first lamb offer a tenth of an ephah of fine flour mixed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 quarter of a </a:t>
            </a:r>
            <a:r>
              <a:rPr dirty="0" err="1"/>
              <a:t>hin</a:t>
            </a:r>
            <a:r>
              <a:rPr dirty="0"/>
              <a:t> of oil from pressed olives, and a quarter of a </a:t>
            </a:r>
            <a:r>
              <a:rPr dirty="0" err="1"/>
              <a:t>hin</a:t>
            </a:r>
            <a:r>
              <a:rPr dirty="0"/>
              <a:t> of wine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drink offering.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18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양 한 </a:t>
            </a:r>
            <a:r>
              <a:rPr dirty="0" err="1"/>
              <a:t>마리에는</a:t>
            </a:r>
            <a:r>
              <a:rPr dirty="0"/>
              <a:t> </a:t>
            </a:r>
            <a:r>
              <a:rPr dirty="0" err="1"/>
              <a:t>아침과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곡식제사와</a:t>
            </a:r>
            <a:r>
              <a:rPr dirty="0"/>
              <a:t> </a:t>
            </a:r>
            <a:r>
              <a:rPr dirty="0" err="1"/>
              <a:t>전제를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좋아하시는</a:t>
            </a:r>
            <a:r>
              <a:rPr dirty="0"/>
              <a:t> </a:t>
            </a:r>
            <a:r>
              <a:rPr dirty="0" err="1"/>
              <a:t>향기요</a:t>
            </a:r>
            <a:r>
              <a:rPr dirty="0"/>
              <a:t>,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화제다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69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Sacrifice the other lamb at twilight with the same grain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drink offering as in the morning -- a pleasing aroma,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offering made to the LORD by fire.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앞 </a:t>
            </a:r>
            <a:r>
              <a:rPr dirty="0" err="1"/>
              <a:t>회막문에서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드려야</a:t>
            </a:r>
            <a:r>
              <a:rPr dirty="0"/>
              <a:t> 할 </a:t>
            </a:r>
            <a:r>
              <a:rPr dirty="0" err="1"/>
              <a:t>번제다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14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generations to come this burnt offering is to be made regularly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Tent of Meeting before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 will meet you and speak to you;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거기서 또 이스라엘 백성들을 만날 것이니 그 장막이 내 영광으로 거룩하게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2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also I will meet with the Israelites, and the place will be consecrated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my glory.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회막과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해 </a:t>
            </a:r>
            <a:r>
              <a:rPr dirty="0" err="1"/>
              <a:t>제사장으로서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섬기게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45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I will consecrate the Tent of Meeting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altar and will consecrate Aaron and his sons to serve me as priests.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내가 이스라엘 백성들 가운데 있고 그들의 하나님이 되겠다.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I will dwell among the Israelites and be their God.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05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낸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know that I am the LORD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brought them out of Egypt so that I might dwell among them.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the LORD their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예복을</a:t>
            </a:r>
            <a:r>
              <a:rPr dirty="0"/>
              <a:t> </a:t>
            </a:r>
            <a:r>
              <a:rPr dirty="0" err="1"/>
              <a:t>가져와</a:t>
            </a:r>
            <a:r>
              <a:rPr dirty="0"/>
              <a:t> </a:t>
            </a:r>
            <a:r>
              <a:rPr dirty="0" err="1"/>
              <a:t>속옷과</a:t>
            </a:r>
            <a:r>
              <a:rPr dirty="0"/>
              <a:t> </a:t>
            </a:r>
            <a:r>
              <a:rPr dirty="0" err="1"/>
              <a:t>에봇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겉옷과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가슴패를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입히고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정교하게</a:t>
            </a:r>
            <a:r>
              <a:rPr dirty="0"/>
              <a:t> 짠 </a:t>
            </a:r>
            <a:r>
              <a:rPr dirty="0" err="1"/>
              <a:t>허리띠를</a:t>
            </a:r>
            <a:r>
              <a:rPr dirty="0"/>
              <a:t> 매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739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the garments and dress Aaron with the tunic, the robe of the ephod,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ephod itself and the </a:t>
            </a:r>
            <a:r>
              <a:rPr dirty="0" err="1"/>
              <a:t>breastpiece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Fasten the ephod on him by its skillfully woven waistband.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 머리에는 관을 씌우고 관 정면에 거룩한 패를 붙인다.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Put the turban on his head and attach the sacred diadem to the turban.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그러고 나서 기름을 가져다가 그 머리에 부어 거룩하게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Take the anointing oil and anoint him by pouring it on his head.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 그 아들들을 데려다가 속옷을 입히고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Bring his sons and dress them in tunics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관을</a:t>
            </a:r>
            <a:r>
              <a:rPr dirty="0"/>
              <a:t> </a:t>
            </a:r>
            <a:r>
              <a:rPr dirty="0" err="1"/>
              <a:t>씌우고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허리띠를</a:t>
            </a:r>
            <a:r>
              <a:rPr dirty="0"/>
              <a:t> 매 </a:t>
            </a:r>
            <a:r>
              <a:rPr dirty="0" err="1"/>
              <a:t>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직분이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맡겨진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식으로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그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위임해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80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headbands on them. Then tie sashes on Aaron and his sons.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priesthood is theirs by a lasting ordinance. In this way you shall ordain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Aaron and his sons.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2370</Words>
  <Application>Microsoft Office PowerPoint</Application>
  <PresentationFormat>와이드스크린</PresentationFormat>
  <Paragraphs>224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2022-09-17T13:27:37Z</dcterms:modified>
</cp:coreProperties>
</file>