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어른인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이드로의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몰고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/>
              <a:t> </a:t>
            </a:r>
            <a:r>
              <a:rPr dirty="0" err="1"/>
              <a:t>서쪽으로</a:t>
            </a:r>
            <a:r>
              <a:rPr dirty="0"/>
              <a:t> </a:t>
            </a:r>
            <a:r>
              <a:rPr dirty="0" err="1"/>
              <a:t>가다가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산 </a:t>
            </a:r>
            <a:r>
              <a:rPr dirty="0" err="1"/>
              <a:t>호렙에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Moses was tending the flock of Jethro his father-in-law,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of Midian, and he led the flock to the far side of the desert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came to Horeb, the mountain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바로에게로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1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now, go. I am sending you to Pharaoh to bring my people the Israelites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Egypt."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62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간다는</a:t>
            </a:r>
            <a:r>
              <a:rPr dirty="0"/>
              <a:t> </a:t>
            </a:r>
            <a:r>
              <a:rPr dirty="0" err="1"/>
              <a:t>말씀이십니까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낸다는</a:t>
            </a:r>
            <a:r>
              <a:rPr dirty="0"/>
              <a:t> </a:t>
            </a:r>
            <a:r>
              <a:rPr dirty="0" err="1"/>
              <a:t>말씀이십니까</a:t>
            </a:r>
            <a:r>
              <a:rPr dirty="0"/>
              <a:t>?”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 to God, "Who am I, that I should go to Pharaoh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the Israelites out of Egypt?"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이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예배할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보냈다는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될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9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said, "I will be with you. And this will be the sign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it is I who have sent you: When you have brought the people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y</a:t>
            </a:r>
            <a:r>
              <a:rPr dirty="0"/>
              <a:t>ou will worship God on this mountain."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083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보내셨다</a:t>
            </a:r>
            <a:r>
              <a:rPr dirty="0"/>
              <a:t>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할 때 </a:t>
            </a:r>
            <a:r>
              <a:rPr dirty="0" err="1"/>
              <a:t>그들이</a:t>
            </a:r>
            <a:r>
              <a:rPr dirty="0"/>
              <a:t> ‘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?’고 </a:t>
            </a:r>
            <a:r>
              <a:rPr dirty="0" err="1"/>
              <a:t>물으면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1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God, "Suppose I go to the Israelites and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God of your fathers has sent me to you,' and they ask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`What is his name?' Then what shall I tell them?"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보냈다’라고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said to Moses, "I AM WHO I AM.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you are to say to the Israelites: `I AM has sent me to you.'"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61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또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보내셨다’라고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내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이름이요</a:t>
            </a:r>
            <a:r>
              <a:rPr dirty="0"/>
              <a:t>,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기억해야</a:t>
            </a:r>
            <a:r>
              <a:rPr dirty="0"/>
              <a:t> 할 내 </a:t>
            </a:r>
            <a:r>
              <a:rPr dirty="0" err="1"/>
              <a:t>이름이다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82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also said to Moses, "Say to the Israelites, `The LORD, the God of your fathers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God of Abraham, the God of Isaac and the God of Jacob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has sent me to you.' This is my name forever, the name by which I am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remembered from generation to generation.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865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장로들을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지켜보고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3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assemble the elders of Israel and say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LORD, the God of your fathers -- the God of Abraham, Isaac and Jacob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appeared to me and said: I have watched over you and have seen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has been done to you in Egypt.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바와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고통에서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헷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땅,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promised to bring you up out of your misery in Egypt into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Canaanites, Hittites, Amorites, Perizzites, Hivites and Jebusites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 land flowing with milk and honey.'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네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저희를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3일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해 </a:t>
            </a:r>
            <a:r>
              <a:rPr dirty="0" err="1"/>
              <a:t>주십시오’라고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51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elders of Israel will listen to you. Then you and the elders are to 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king of Egypt and say to him, `The LORD, the God of the Hebrews,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met with us. Let us take a three-day journey into the desert to offer sacrifices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our God.'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강한 손으로 치기 전에는 이집트 왕이 너희를 보내 주지 않을 것을 나는 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know that the king of Egypt will not let you go unless a mighty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hand compels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떨기나무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불꽃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떨기나무에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타지는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45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angel of the LORD appeared to him in flames of fire from within a bush.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saw that though the bush was on fire it did not burn up.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기적으로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나야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stretch out my hand and strike the Egyptians with all the wonders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will perform among them. After that, he will let you go.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호의를</a:t>
            </a:r>
            <a:r>
              <a:rPr dirty="0"/>
              <a:t> </a:t>
            </a:r>
            <a:r>
              <a:rPr dirty="0" err="1"/>
              <a:t>베풀게</a:t>
            </a:r>
            <a:r>
              <a:rPr dirty="0"/>
              <a:t> 해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빈손으로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해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0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 will make the Egyptians favorably disposed toward this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when you leave you will not go empty-handed.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이웃의</a:t>
            </a:r>
            <a:r>
              <a:rPr dirty="0"/>
              <a:t> </a:t>
            </a:r>
            <a:r>
              <a:rPr dirty="0" err="1"/>
              <a:t>여인이나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은 </a:t>
            </a:r>
            <a:r>
              <a:rPr dirty="0" err="1"/>
              <a:t>패물과</a:t>
            </a:r>
            <a:r>
              <a:rPr dirty="0"/>
              <a:t> 금 </a:t>
            </a:r>
            <a:r>
              <a:rPr dirty="0" err="1"/>
              <a:t>패물과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아들딸들을</a:t>
            </a:r>
            <a:r>
              <a:rPr dirty="0"/>
              <a:t> </a:t>
            </a:r>
            <a:r>
              <a:rPr dirty="0" err="1"/>
              <a:t>꾸며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빼앗게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7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woman is to ask her neighbor and any woman living in her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articles of silver and gold and for clothing, which you will put on your sons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daughters. And so you will plunder the Egyptians."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4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저 </a:t>
            </a: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광경을</a:t>
            </a:r>
            <a:r>
              <a:rPr dirty="0"/>
              <a:t> </a:t>
            </a:r>
            <a:r>
              <a:rPr dirty="0" err="1"/>
              <a:t>봐야겠다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떨기나무가</a:t>
            </a:r>
            <a:r>
              <a:rPr dirty="0"/>
              <a:t> </a:t>
            </a:r>
            <a:r>
              <a:rPr dirty="0" err="1"/>
              <a:t>타지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것일까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thought, "I will go over and see this strange sight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–</a:t>
            </a:r>
            <a:r>
              <a:rPr dirty="0"/>
              <a:t>- why the bush does not burn up."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보러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떨기나무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모세야</a:t>
            </a:r>
            <a:r>
              <a:rPr dirty="0"/>
              <a:t> </a:t>
            </a:r>
            <a:r>
              <a:rPr dirty="0" err="1"/>
              <a:t>모세야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부르셨습니다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saw that he had gone over to look,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called to him from within the bush, "Moses! Moses!"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Moses said, "Here I am."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“더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다가오지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땅이니</a:t>
            </a:r>
            <a:r>
              <a:rPr dirty="0"/>
              <a:t> 네 </a:t>
            </a:r>
            <a:r>
              <a:rPr dirty="0" err="1"/>
              <a:t>발에서</a:t>
            </a:r>
            <a:r>
              <a:rPr dirty="0"/>
              <a:t> 네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벗어라”라고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96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come any closer," God said. "Take off your sandals,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place where you are standing is holy ground."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52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이삭의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하나님이다”라고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숨겼습니다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보기가</a:t>
            </a:r>
            <a:r>
              <a:rPr dirty="0"/>
              <a:t> </a:t>
            </a:r>
            <a:r>
              <a:rPr dirty="0" err="1"/>
              <a:t>두려웠기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said, "I am the God of your father, the God of Abraham,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Isaac and the God of Jacob." At this, Moses hid his face,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afraid to look at God.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446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내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보았으며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감독관들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잘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2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said, "I have indeed seen the misery of my people in Egypt.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heard them crying out because of their slave drivers,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concerned about their suffering.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땅,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땅,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헷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브리스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히위</a:t>
            </a:r>
            <a:r>
              <a:rPr dirty="0"/>
              <a:t> </a:t>
            </a:r>
            <a:r>
              <a:rPr dirty="0" err="1"/>
              <a:t>족속과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1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have come down to rescue them from the hand of the Egyptians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bring them up out of that land into a good and spacious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land flowing with milk and honey -- the home of the Canaanites, Hittites,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Amorites, Perizzites, Hivites and Jebusites.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들렸고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억압한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the cry of the Israelites has reached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seen the way the Egyptians are oppressing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1591</Words>
  <Application>Microsoft Office PowerPoint</Application>
  <PresentationFormat>와이드스크린</PresentationFormat>
  <Paragraphs>144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2022-09-08T04:37:50Z</dcterms:modified>
</cp:coreProperties>
</file>