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“너는 싯딤 나무로 분향 제단을 만들어라.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"Make an altar of acacia wood for burning incense.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49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1년에 한 </a:t>
            </a:r>
            <a:r>
              <a:rPr dirty="0" err="1"/>
              <a:t>번씩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그 뿔 </a:t>
            </a:r>
            <a:r>
              <a:rPr dirty="0" err="1"/>
              <a:t>위에다</a:t>
            </a:r>
            <a:r>
              <a:rPr dirty="0"/>
              <a:t> </a:t>
            </a:r>
            <a:r>
              <a:rPr dirty="0" err="1"/>
              <a:t>속죄제물의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속죄하는</a:t>
            </a:r>
            <a:r>
              <a:rPr dirty="0"/>
              <a:t> </a:t>
            </a:r>
            <a:r>
              <a:rPr dirty="0" err="1"/>
              <a:t>것뿐이다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1년에 한 </a:t>
            </a:r>
            <a:r>
              <a:rPr dirty="0" err="1"/>
              <a:t>번씩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속죄해야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73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a year Aaron shall make atonement on its horns.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annual atonement must be made with the blood of the atoning sin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generations to come. It is most holy to the LORD."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그러고 나서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인구를</a:t>
            </a:r>
            <a:r>
              <a:rPr dirty="0"/>
              <a:t> </a:t>
            </a:r>
            <a:r>
              <a:rPr dirty="0" err="1"/>
              <a:t>조사할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대속물을</a:t>
            </a:r>
            <a:r>
              <a:rPr lang="ko-KR" altLang="en-US"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셀 때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전염병이</a:t>
            </a:r>
            <a:r>
              <a:rPr dirty="0"/>
              <a:t> </a:t>
            </a:r>
            <a:r>
              <a:rPr dirty="0" err="1"/>
              <a:t>돌지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65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 take a census of the Israelites to count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must pay the LORD a ransom for his life at the time he is counted.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no plague will come on them when you number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8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인구</a:t>
            </a:r>
            <a:r>
              <a:rPr dirty="0"/>
              <a:t> </a:t>
            </a:r>
            <a:r>
              <a:rPr dirty="0" err="1"/>
              <a:t>조사를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세겔에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2분의 1세겔씩 </a:t>
            </a:r>
            <a:r>
              <a:rPr dirty="0" err="1"/>
              <a:t>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1세겔은 20게라다. 이 2분의 1세겔은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8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one who crosses over to those already counted is to give a half shekel,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sanctuary shekel, which weighs twenty gerahs.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half shekel is an offering to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20세 이상으로서 인구 조사를 받는 사람마다 여호와께 드려야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6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cross over, those twenty years old or more, are to give an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속죄하기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부자라고</a:t>
            </a:r>
            <a:r>
              <a:rPr dirty="0"/>
              <a:t> 더 낼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아니요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가난하다고</a:t>
            </a:r>
            <a:r>
              <a:rPr dirty="0"/>
              <a:t> 덜 </a:t>
            </a:r>
            <a:r>
              <a:rPr dirty="0" err="1"/>
              <a:t>내서도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9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rich are not to give more than a half shekel and the poor are not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give less when you make the offering to the LORD to atone for your lives.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대속물을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회막을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데 </a:t>
            </a:r>
            <a:r>
              <a:rPr dirty="0" err="1"/>
              <a:t>써라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기억나는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돼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속죄할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2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Receive the atonement money from the Israelites and use it for the service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Tent of Meeting. It will be a memorial for the Israelites before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making atonement for your lives."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 또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대야를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대야</a:t>
            </a:r>
            <a:r>
              <a:rPr dirty="0"/>
              <a:t> </a:t>
            </a:r>
            <a:r>
              <a:rPr dirty="0" err="1"/>
              <a:t>받침대도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씻는</a:t>
            </a:r>
            <a:r>
              <a:rPr dirty="0"/>
              <a:t> 데 </a:t>
            </a:r>
            <a:r>
              <a:rPr dirty="0" err="1"/>
              <a:t>쓰도록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회막과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a bronze basin, with its bronze stand, for washing.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Place it between the Tent of Meeting and the altar, and put water in it.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아론과 그의 아들들이 그 물에 손발을 씻을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Aaron and his sons are to wash their hands and feet with water from 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1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길이와</a:t>
            </a:r>
            <a:r>
              <a:rPr dirty="0"/>
              <a:t> </a:t>
            </a:r>
            <a:r>
              <a:rPr dirty="0" err="1"/>
              <a:t>너비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1규빗인 </a:t>
            </a:r>
            <a:r>
              <a:rPr dirty="0" err="1"/>
              <a:t>정사각형으로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2규빗으로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뿔들도</a:t>
            </a:r>
            <a:r>
              <a:rPr dirty="0"/>
              <a:t> 한 </a:t>
            </a:r>
            <a:r>
              <a:rPr dirty="0" err="1"/>
              <a:t>덩어리로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7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to be square, a cubit long and a cubit wide, and two cubits high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its horns of one piece with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회막에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때나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때,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화제를</a:t>
            </a:r>
            <a:r>
              <a:rPr dirty="0"/>
              <a:t>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씻을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그래야만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29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they enter the Tent of Meeting,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shall wash with water so that they will not die.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Also, when they approach the altar to minister by presenting an offering made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 by fire,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손발을</a:t>
            </a:r>
            <a:r>
              <a:rPr dirty="0"/>
              <a:t> </a:t>
            </a:r>
            <a:r>
              <a:rPr dirty="0" err="1"/>
              <a:t>씻어야만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지속될</a:t>
            </a:r>
            <a:r>
              <a:rPr dirty="0"/>
              <a:t> </a:t>
            </a:r>
            <a:r>
              <a:rPr dirty="0" err="1"/>
              <a:t>규례다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7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shall wash their hands and feet so that they will not die.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to be a lasting ordinance for Aaron and his descendants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generations to come."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15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또 </a:t>
            </a:r>
            <a:r>
              <a:rPr dirty="0" err="1"/>
              <a:t>제일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향품을</a:t>
            </a:r>
            <a:r>
              <a:rPr dirty="0"/>
              <a:t> </a:t>
            </a:r>
            <a:r>
              <a:rPr dirty="0" err="1"/>
              <a:t>가져오너라</a:t>
            </a:r>
            <a:r>
              <a:rPr dirty="0"/>
              <a:t>. 곧 </a:t>
            </a:r>
            <a:r>
              <a:rPr dirty="0" err="1"/>
              <a:t>몰약</a:t>
            </a:r>
            <a:r>
              <a:rPr dirty="0"/>
              <a:t> 500세겔,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절반인</a:t>
            </a:r>
            <a:r>
              <a:rPr dirty="0"/>
              <a:t> 250세겔의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계피</a:t>
            </a:r>
            <a:r>
              <a:rPr dirty="0"/>
              <a:t>,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창포</a:t>
            </a:r>
            <a:r>
              <a:rPr dirty="0"/>
              <a:t> 250세겔,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2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the following fine spices: 500 shekels of liquid myrrh,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half as much (that is, 250 shekels) of fragrant cinnamon,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250 shekels of fragrant cane,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계수나무 500세겔을 성소 세겔에 따라 가져오고 올리브 기름 1힌도 가져와라.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shekels of cassia -- all according to the sanctuary shekel -- and a hin of olive oil.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이것들로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만들되</a:t>
            </a:r>
            <a:r>
              <a:rPr dirty="0"/>
              <a:t> 향 </a:t>
            </a:r>
            <a:r>
              <a:rPr dirty="0" err="1"/>
              <a:t>제조법에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섞어</a:t>
            </a:r>
            <a:r>
              <a:rPr dirty="0"/>
              <a:t> </a:t>
            </a:r>
            <a:r>
              <a:rPr dirty="0" err="1"/>
              <a:t>향유를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부을</a:t>
            </a:r>
            <a:r>
              <a:rPr dirty="0"/>
              <a:t> 때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기름이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51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these into a sacred anointing oil, a fragrant blend, the work of a perfumer.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the sacred anointing oil.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너는 이것을 회막과 증거궤에 바르고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use it to anoint the Tent of Meeting, the ark of the Testimony,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상과 그 모든 기구들, 등잔대와 그 부속품들, 분향 제단,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3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table and all its articles, the lampstand and its accessories,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altar of incense,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번제단과 그 모든 기구들, 대야와 그 받침대에 발라라.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altar of burnt offering and all its utensils, and the basin with its stand.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구별하면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그것들에</a:t>
            </a:r>
            <a:r>
              <a:rPr dirty="0"/>
              <a:t> </a:t>
            </a:r>
            <a:r>
              <a:rPr dirty="0" err="1"/>
              <a:t>닿으면</a:t>
            </a:r>
            <a:r>
              <a:rPr dirty="0"/>
              <a:t> </a:t>
            </a:r>
            <a:r>
              <a:rPr dirty="0" err="1"/>
              <a:t>거룩해질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3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shall consecrate them so they will be most holy,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whatever touches them will be holy.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제단 윗면과 옆면 사방과 뿔들을 모두 순금으로 씌우고 금관을 쓴 듯한 모양으로 만든다.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3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Overlay the top and all the sides and the horns with pure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a gold molding around it.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"Anoint Aaron and his sons and consecrate them so they may serve me as priests.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그리고 이스라엘 백성들에게 말하여라. ‘이것은 대대로 내 거룩한 기름이 될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7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 Israelites,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to be my sacred anointing oil for the generations to come.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몸에는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붓지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기름도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배합으로는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여겨야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220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pour it on men's bodies and do not make any oil with the same formula.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sacred, and you are to consider it sacred.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향유를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바르는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백성들에게서</a:t>
            </a:r>
            <a:r>
              <a:rPr dirty="0"/>
              <a:t> </a:t>
            </a:r>
            <a:r>
              <a:rPr dirty="0" err="1"/>
              <a:t>끊어질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5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makes perfume like it and whoever puts it on anyone other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 priest must be cut off from his people.'"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20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또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소합향</a:t>
            </a:r>
            <a:r>
              <a:rPr dirty="0"/>
              <a:t>, </a:t>
            </a:r>
            <a:r>
              <a:rPr dirty="0" err="1"/>
              <a:t>나감향</a:t>
            </a:r>
            <a:r>
              <a:rPr dirty="0"/>
              <a:t>, </a:t>
            </a:r>
            <a:r>
              <a:rPr dirty="0" err="1"/>
              <a:t>풍자향</a:t>
            </a:r>
            <a:r>
              <a:rPr dirty="0"/>
              <a:t> </a:t>
            </a:r>
            <a:r>
              <a:rPr dirty="0" err="1"/>
              <a:t>등의</a:t>
            </a:r>
            <a:r>
              <a:rPr dirty="0"/>
              <a:t> </a:t>
            </a:r>
            <a:r>
              <a:rPr dirty="0" err="1"/>
              <a:t>향료를</a:t>
            </a:r>
            <a:r>
              <a:rPr dirty="0"/>
              <a:t> </a:t>
            </a:r>
            <a:r>
              <a:rPr dirty="0" err="1"/>
              <a:t>가져오고</a:t>
            </a:r>
            <a:r>
              <a:rPr dirty="0"/>
              <a:t> </a:t>
            </a:r>
            <a:r>
              <a:rPr dirty="0" err="1"/>
              <a:t>이것들과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순수</a:t>
            </a:r>
            <a:r>
              <a:rPr dirty="0"/>
              <a:t> </a:t>
            </a:r>
            <a:r>
              <a:rPr dirty="0" err="1"/>
              <a:t>유향도</a:t>
            </a:r>
            <a:r>
              <a:rPr dirty="0"/>
              <a:t> </a:t>
            </a:r>
            <a:r>
              <a:rPr dirty="0" err="1"/>
              <a:t>가져오되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가져와야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95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"Take fragrant spices -- gum resin,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onycha and galbanum -- and pure frankincense, all in equal amounts,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향 </a:t>
            </a:r>
            <a:r>
              <a:rPr dirty="0" err="1"/>
              <a:t>제조법에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향료를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소금을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순수하고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71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a fragrant blend of incense, the work of a perfumer.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to be salted and pure and sacred.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빻아</a:t>
            </a:r>
            <a:r>
              <a:rPr dirty="0"/>
              <a:t> </a:t>
            </a:r>
            <a:r>
              <a:rPr dirty="0" err="1"/>
              <a:t>가루로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증거궤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7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Grind some of it to powder and place it in front of the Testimony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Tent of Meeting, where I will meet with you. It shall be most holy to you.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이 </a:t>
            </a:r>
            <a:r>
              <a:rPr dirty="0" err="1"/>
              <a:t>배합으로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향도</a:t>
            </a:r>
            <a:r>
              <a:rPr dirty="0"/>
              <a:t> </a:t>
            </a:r>
            <a:r>
              <a:rPr dirty="0" err="1"/>
              <a:t>만들지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0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make any incense with this formula for yourselves;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it holy to the LORD.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누구든 향을 즐기려고 이와 같은 것을 만드는 사람은 그 백성들에게서 끊어질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Whoever makes any like it to enjoy its fragrance must be cut off from his people."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금관</a:t>
            </a:r>
            <a:r>
              <a:rPr dirty="0"/>
              <a:t> </a:t>
            </a:r>
            <a:r>
              <a:rPr dirty="0" err="1"/>
              <a:t>모양</a:t>
            </a:r>
            <a:r>
              <a:rPr dirty="0"/>
              <a:t> </a:t>
            </a:r>
            <a:r>
              <a:rPr dirty="0" err="1"/>
              <a:t>아래쪽에</a:t>
            </a:r>
            <a:r>
              <a:rPr dirty="0"/>
              <a:t> 두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금고리를</a:t>
            </a:r>
            <a:r>
              <a:rPr dirty="0"/>
              <a:t> </a:t>
            </a:r>
            <a:r>
              <a:rPr dirty="0" err="1"/>
              <a:t>만드는데</a:t>
            </a:r>
            <a:r>
              <a:rPr dirty="0"/>
              <a:t> 양 옆 </a:t>
            </a:r>
            <a:r>
              <a:rPr dirty="0" err="1"/>
              <a:t>귀퉁이에</a:t>
            </a:r>
            <a:r>
              <a:rPr dirty="0"/>
              <a:t> 두 </a:t>
            </a:r>
            <a:r>
              <a:rPr dirty="0" err="1"/>
              <a:t>개씩</a:t>
            </a:r>
            <a:r>
              <a:rPr dirty="0"/>
              <a:t> </a:t>
            </a:r>
            <a:r>
              <a:rPr dirty="0" err="1"/>
              <a:t>붙인다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운반용</a:t>
            </a:r>
            <a:r>
              <a:rPr dirty="0"/>
              <a:t> </a:t>
            </a:r>
            <a:r>
              <a:rPr dirty="0" err="1"/>
              <a:t>장대를</a:t>
            </a:r>
            <a:r>
              <a:rPr dirty="0"/>
              <a:t> </a:t>
            </a:r>
            <a:r>
              <a:rPr dirty="0" err="1"/>
              <a:t>끼우는</a:t>
            </a:r>
            <a:r>
              <a:rPr dirty="0"/>
              <a:t> </a:t>
            </a:r>
            <a:r>
              <a:rPr dirty="0" err="1"/>
              <a:t>자리다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7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two gold rings for the altar below the molding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two on opposite sides -- to hold the poles used to carry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장대는 싯딤 나무로 만들고 금을 씌운다.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Make the poles of acacia wood and overlay them with gold.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증거궤</a:t>
            </a:r>
            <a:r>
              <a:rPr dirty="0"/>
              <a:t> 앞, 곧 </a:t>
            </a:r>
            <a:r>
              <a:rPr dirty="0" err="1"/>
              <a:t>증거궤를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속죄</a:t>
            </a:r>
            <a:r>
              <a:rPr dirty="0"/>
              <a:t> </a:t>
            </a:r>
            <a:r>
              <a:rPr dirty="0" err="1"/>
              <a:t>덮개</a:t>
            </a:r>
            <a:r>
              <a:rPr dirty="0"/>
              <a:t> </a:t>
            </a:r>
            <a:r>
              <a:rPr dirty="0" err="1"/>
              <a:t>앞의</a:t>
            </a:r>
            <a:r>
              <a:rPr dirty="0"/>
              <a:t> </a:t>
            </a:r>
            <a:r>
              <a:rPr dirty="0" err="1"/>
              <a:t>휘장</a:t>
            </a:r>
            <a:r>
              <a:rPr dirty="0"/>
              <a:t> </a:t>
            </a:r>
            <a:r>
              <a:rPr dirty="0" err="1"/>
              <a:t>앞쪽에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만날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9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the altar in front of the curtain that is before the ark of the Testimony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R" dirty="0"/>
              <a:t>–</a:t>
            </a:r>
            <a:r>
              <a:rPr dirty="0"/>
              <a:t>- before the atonement cover that is over the Testimony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where I will meet with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아론은 아침마다 등불을 정리할 때 이 제단 위에 향기로운 향을 태워야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8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"Aaron must burn fragrant incense on the altar every morning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tends the lamps.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아론은</a:t>
            </a:r>
            <a:r>
              <a:rPr dirty="0"/>
              <a:t> 또 </a:t>
            </a:r>
            <a:r>
              <a:rPr dirty="0" err="1"/>
              <a:t>해질녘</a:t>
            </a:r>
            <a:r>
              <a:rPr dirty="0"/>
              <a:t> </a:t>
            </a:r>
            <a:r>
              <a:rPr dirty="0" err="1"/>
              <a:t>등불을</a:t>
            </a:r>
            <a:r>
              <a:rPr dirty="0"/>
              <a:t> 켤 때 </a:t>
            </a:r>
            <a:r>
              <a:rPr dirty="0" err="1"/>
              <a:t>다시</a:t>
            </a:r>
            <a:r>
              <a:rPr dirty="0"/>
              <a:t> 한 번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태운다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해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향이</a:t>
            </a:r>
            <a:r>
              <a:rPr dirty="0"/>
              <a:t> </a:t>
            </a:r>
            <a:r>
              <a:rPr dirty="0" err="1"/>
              <a:t>타도록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64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burn incense again when he lights the lamps at twilight so incense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burn regularly before the LORD for the generations to come.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이 </a:t>
            </a:r>
            <a:r>
              <a:rPr dirty="0" err="1"/>
              <a:t>제단에는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향이나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번제나</a:t>
            </a:r>
            <a:r>
              <a:rPr dirty="0"/>
              <a:t> </a:t>
            </a:r>
            <a:r>
              <a:rPr dirty="0" err="1"/>
              <a:t>곡식제사도</a:t>
            </a:r>
            <a:r>
              <a:rPr dirty="0"/>
              <a:t> </a:t>
            </a:r>
            <a:r>
              <a:rPr dirty="0" err="1"/>
              <a:t>드리지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전제도</a:t>
            </a:r>
            <a:r>
              <a:rPr dirty="0"/>
              <a:t> </a:t>
            </a:r>
            <a:r>
              <a:rPr dirty="0" err="1"/>
              <a:t>붓지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04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offer on this altar any other incense or any burnt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grain offering, and do not pour a drink offering on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1810</Words>
  <Application>Microsoft Office PowerPoint</Application>
  <PresentationFormat>와이드스크린</PresentationFormat>
  <Paragraphs>177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2022-09-17T13:31:55Z</dcterms:modified>
</cp:coreProperties>
</file>