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그러고 나서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9995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/>
              <a:t>또 </a:t>
            </a:r>
            <a:r>
              <a:rPr dirty="0" err="1"/>
              <a:t>제사장으로</a:t>
            </a:r>
            <a:r>
              <a:rPr dirty="0"/>
              <a:t> </a:t>
            </a:r>
            <a:r>
              <a:rPr dirty="0" err="1"/>
              <a:t>섬길</a:t>
            </a:r>
            <a:r>
              <a:rPr dirty="0"/>
              <a:t> 때 </a:t>
            </a:r>
            <a:r>
              <a:rPr dirty="0" err="1"/>
              <a:t>입는</a:t>
            </a:r>
            <a:r>
              <a:rPr dirty="0"/>
              <a:t> </a:t>
            </a:r>
            <a:r>
              <a:rPr dirty="0" err="1"/>
              <a:t>짜서</a:t>
            </a:r>
            <a:r>
              <a:rPr dirty="0"/>
              <a:t> </a:t>
            </a:r>
            <a:r>
              <a:rPr dirty="0" err="1"/>
              <a:t>지은</a:t>
            </a:r>
            <a:r>
              <a:rPr dirty="0"/>
              <a:t> </a:t>
            </a:r>
            <a:r>
              <a:rPr dirty="0" err="1"/>
              <a:t>옷들</a:t>
            </a:r>
            <a:r>
              <a:rPr dirty="0"/>
              <a:t>, </a:t>
            </a:r>
            <a:r>
              <a:rPr dirty="0" err="1"/>
              <a:t>제사장</a:t>
            </a:r>
            <a:r>
              <a:rPr dirty="0"/>
              <a:t> </a:t>
            </a:r>
            <a:r>
              <a:rPr dirty="0" err="1"/>
              <a:t>아론의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옷,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아들들의</a:t>
            </a:r>
            <a:r>
              <a:rPr dirty="0"/>
              <a:t> </a:t>
            </a:r>
            <a:r>
              <a:rPr dirty="0" err="1"/>
              <a:t>옷들</a:t>
            </a:r>
            <a:r>
              <a:rPr dirty="0"/>
              <a:t>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8767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also the woven garments, both the sacred garments for Aaron the priest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garments for his sons when they serve as priests,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5667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기름</a:t>
            </a:r>
            <a:r>
              <a:rPr dirty="0"/>
              <a:t> </a:t>
            </a:r>
            <a:r>
              <a:rPr dirty="0" err="1"/>
              <a:t>부을</a:t>
            </a:r>
            <a:r>
              <a:rPr dirty="0"/>
              <a:t> 때 </a:t>
            </a:r>
            <a:r>
              <a:rPr dirty="0" err="1"/>
              <a:t>쓰는</a:t>
            </a:r>
            <a:r>
              <a:rPr dirty="0"/>
              <a:t> </a:t>
            </a:r>
            <a:r>
              <a:rPr dirty="0" err="1"/>
              <a:t>기름</a:t>
            </a:r>
            <a:r>
              <a:rPr dirty="0"/>
              <a:t>, </a:t>
            </a:r>
            <a:r>
              <a:rPr dirty="0" err="1"/>
              <a:t>성소에서</a:t>
            </a:r>
            <a:r>
              <a:rPr dirty="0"/>
              <a:t> 쓸 </a:t>
            </a:r>
            <a:r>
              <a:rPr dirty="0" err="1"/>
              <a:t>향품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브살렐과</a:t>
            </a:r>
            <a:r>
              <a:rPr dirty="0"/>
              <a:t> </a:t>
            </a:r>
            <a:r>
              <a:rPr dirty="0" err="1"/>
              <a:t>오홀리압이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너에게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대로</a:t>
            </a:r>
            <a:r>
              <a:rPr dirty="0"/>
              <a:t> </a:t>
            </a:r>
            <a:r>
              <a:rPr dirty="0" err="1"/>
              <a:t>이것들을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2744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anointing oil and fragrant incense for the Holy Place.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to make them just as I commanded you."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그러고 나서 여호와께서 모세에게 말씀하셨습니다.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the LORD said to Moses,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6824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/>
              <a:t>“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백성들에게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</a:t>
            </a:r>
            <a:r>
              <a:rPr dirty="0" err="1"/>
              <a:t>너희는</a:t>
            </a:r>
            <a:r>
              <a:rPr dirty="0"/>
              <a:t> 내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징표가</a:t>
            </a:r>
            <a:r>
              <a:rPr dirty="0"/>
              <a:t> 될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이로써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거룩하게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여호와임을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42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"Say to the Israelites, `You must observe my Sabbaths.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will be a sign between me and you for the generations to 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you may know that I am the LORD, who makes you holy.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09443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지키라</a:t>
            </a:r>
            <a:r>
              <a:rPr dirty="0"/>
              <a:t>. </a:t>
            </a:r>
            <a:r>
              <a:rPr dirty="0" err="1"/>
              <a:t>이날은</a:t>
            </a:r>
            <a:r>
              <a:rPr dirty="0"/>
              <a:t> </a:t>
            </a:r>
            <a:r>
              <a:rPr dirty="0" err="1"/>
              <a:t>너희에게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날이기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더럽히는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죽임당할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그 </a:t>
            </a:r>
            <a:r>
              <a:rPr dirty="0" err="1"/>
              <a:t>백성들에게서</a:t>
            </a:r>
            <a:r>
              <a:rPr dirty="0"/>
              <a:t> </a:t>
            </a:r>
            <a:r>
              <a:rPr dirty="0" err="1"/>
              <a:t>끊어질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341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"`Observe the Sabbath, because it is holy to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Anyone who desecrates it must be put to death;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whoever does any work on that day must be cut off from his people.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6일 </a:t>
            </a:r>
            <a:r>
              <a:rPr dirty="0" err="1"/>
              <a:t>동안은</a:t>
            </a:r>
            <a:r>
              <a:rPr dirty="0"/>
              <a:t> </a:t>
            </a: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되지만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날은</a:t>
            </a:r>
            <a:r>
              <a:rPr dirty="0"/>
              <a:t> </a:t>
            </a:r>
            <a:r>
              <a:rPr dirty="0" err="1"/>
              <a:t>쉼을</a:t>
            </a:r>
            <a:r>
              <a:rPr dirty="0"/>
              <a:t> </a:t>
            </a:r>
            <a:r>
              <a:rPr dirty="0" err="1"/>
              <a:t>위한</a:t>
            </a:r>
            <a:r>
              <a:rPr dirty="0"/>
              <a:t> </a:t>
            </a:r>
            <a:r>
              <a:rPr dirty="0" err="1"/>
              <a:t>안식일이며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나 </a:t>
            </a:r>
            <a:r>
              <a:rPr dirty="0" err="1"/>
              <a:t>여호와에게</a:t>
            </a:r>
            <a:r>
              <a:rPr dirty="0"/>
              <a:t> </a:t>
            </a:r>
            <a:r>
              <a:rPr dirty="0" err="1"/>
              <a:t>거룩한</a:t>
            </a:r>
            <a:r>
              <a:rPr dirty="0"/>
              <a:t> </a:t>
            </a:r>
            <a:r>
              <a:rPr dirty="0" err="1"/>
              <a:t>날이다</a:t>
            </a:r>
            <a:r>
              <a:rPr dirty="0"/>
              <a:t>. 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안식일에</a:t>
            </a:r>
            <a:r>
              <a:rPr dirty="0"/>
              <a:t> </a:t>
            </a:r>
            <a:r>
              <a:rPr dirty="0" err="1"/>
              <a:t>일하는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누구든지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죽임당할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9296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six days, work is to be done, but the seventh day is a Sabbath of rest,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holy to the LORD. Whoever does any work on the Sabbath day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must be put to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백성들은</a:t>
            </a:r>
            <a:r>
              <a:rPr dirty="0"/>
              <a:t> </a:t>
            </a:r>
            <a:r>
              <a:rPr dirty="0" err="1"/>
              <a:t>안식일을</a:t>
            </a:r>
            <a:r>
              <a:rPr dirty="0"/>
              <a:t> </a:t>
            </a:r>
            <a:r>
              <a:rPr dirty="0" err="1"/>
              <a:t>지켜야</a:t>
            </a:r>
            <a:r>
              <a:rPr dirty="0"/>
              <a:t> </a:t>
            </a:r>
            <a:r>
              <a:rPr dirty="0" err="1"/>
              <a:t>하는데</a:t>
            </a:r>
            <a:r>
              <a:rPr dirty="0"/>
              <a:t> </a:t>
            </a:r>
            <a:r>
              <a:rPr dirty="0" err="1"/>
              <a:t>안식일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대대로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언약으로</a:t>
            </a:r>
            <a:r>
              <a:rPr dirty="0"/>
              <a:t> </a:t>
            </a:r>
            <a:r>
              <a:rPr dirty="0" err="1"/>
              <a:t>삼아야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80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Israelites are to observe the Sabbath,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celebrating it for the generations to come as a lasting covenant.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497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 err="1"/>
              <a:t>이것이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</a:t>
            </a:r>
            <a:r>
              <a:rPr dirty="0"/>
              <a:t> </a:t>
            </a:r>
            <a:r>
              <a:rPr dirty="0" err="1"/>
              <a:t>사이에</a:t>
            </a:r>
            <a:r>
              <a:rPr dirty="0"/>
              <a:t> </a:t>
            </a:r>
            <a:r>
              <a:rPr dirty="0" err="1"/>
              <a:t>영원한</a:t>
            </a:r>
            <a:r>
              <a:rPr dirty="0"/>
              <a:t> </a:t>
            </a:r>
            <a:r>
              <a:rPr dirty="0" err="1"/>
              <a:t>징표가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6일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하늘과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만들고</a:t>
            </a:r>
            <a:r>
              <a:rPr dirty="0"/>
              <a:t> </a:t>
            </a:r>
            <a:r>
              <a:rPr dirty="0" err="1"/>
              <a:t>일곱째</a:t>
            </a:r>
            <a:r>
              <a:rPr dirty="0"/>
              <a:t> </a:t>
            </a:r>
            <a:r>
              <a:rPr dirty="0" err="1"/>
              <a:t>날에는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일을</a:t>
            </a:r>
            <a:r>
              <a:rPr dirty="0"/>
              <a:t> </a:t>
            </a:r>
            <a:r>
              <a:rPr dirty="0" err="1"/>
              <a:t>멈추고</a:t>
            </a:r>
            <a:r>
              <a:rPr dirty="0"/>
              <a:t> </a:t>
            </a:r>
            <a:r>
              <a:rPr dirty="0" err="1"/>
              <a:t>쉬었기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90339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a sign between me and the Israelites forever,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in six days the LORD made the heavens and the earth,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on the seventh day he abstained from work and rested.'"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0343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시내</a:t>
            </a:r>
            <a:r>
              <a:rPr dirty="0"/>
              <a:t> </a:t>
            </a:r>
            <a:r>
              <a:rPr dirty="0" err="1"/>
              <a:t>산에서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마치시고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증거판</a:t>
            </a:r>
            <a:r>
              <a:rPr dirty="0"/>
              <a:t> 두 </a:t>
            </a:r>
            <a:r>
              <a:rPr dirty="0" err="1"/>
              <a:t>개를</a:t>
            </a:r>
            <a:r>
              <a:rPr dirty="0"/>
              <a:t> </a:t>
            </a:r>
            <a:r>
              <a:rPr dirty="0" err="1"/>
              <a:t>주셨는데</a:t>
            </a:r>
            <a:r>
              <a:rPr dirty="0"/>
              <a:t>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손가락으로</a:t>
            </a:r>
            <a:r>
              <a:rPr dirty="0"/>
              <a:t> </a:t>
            </a:r>
            <a:r>
              <a:rPr dirty="0" err="1"/>
              <a:t>새기신</a:t>
            </a:r>
            <a:r>
              <a:rPr dirty="0"/>
              <a:t> </a:t>
            </a:r>
            <a:r>
              <a:rPr dirty="0" err="1"/>
              <a:t>돌판이었습니다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8681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the LORD finished speaking to Moses on Mount Sinai,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him the two tablets of the Testimony,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tablets of stone inscribed by the finger of God.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“보아라. 내가 유다 지파인 훌의 손자이며 우리의 아들인 브살렐을 불러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"See, I have chosen Bezalel son of Uri, the son of Hur, of the tribe of Judah,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37921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영을</a:t>
            </a:r>
            <a:r>
              <a:rPr dirty="0"/>
              <a:t> </a:t>
            </a:r>
            <a:r>
              <a:rPr dirty="0" err="1"/>
              <a:t>부어</a:t>
            </a:r>
            <a:r>
              <a:rPr dirty="0"/>
              <a:t> </a:t>
            </a:r>
            <a:r>
              <a:rPr dirty="0" err="1"/>
              <a:t>주었으니</a:t>
            </a:r>
            <a:r>
              <a:rPr dirty="0"/>
              <a:t> </a:t>
            </a:r>
            <a:r>
              <a:rPr dirty="0" err="1"/>
              <a:t>브살렐은</a:t>
            </a:r>
            <a:r>
              <a:rPr dirty="0"/>
              <a:t> </a:t>
            </a:r>
            <a:r>
              <a:rPr dirty="0" err="1"/>
              <a:t>지혜와</a:t>
            </a:r>
            <a:r>
              <a:rPr dirty="0"/>
              <a:t> </a:t>
            </a:r>
            <a:r>
              <a:rPr dirty="0" err="1"/>
              <a:t>통찰력과</a:t>
            </a:r>
            <a:r>
              <a:rPr dirty="0"/>
              <a:t> </a:t>
            </a:r>
            <a:r>
              <a:rPr dirty="0" err="1"/>
              <a:t>지식과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종류의</a:t>
            </a:r>
            <a:r>
              <a:rPr dirty="0"/>
              <a:t> </a:t>
            </a:r>
            <a:r>
              <a:rPr dirty="0" err="1"/>
              <a:t>재능이</a:t>
            </a:r>
            <a:r>
              <a:rPr dirty="0"/>
              <a:t> </a:t>
            </a:r>
            <a:r>
              <a:rPr dirty="0" err="1"/>
              <a:t>있어서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0694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have filled him with the Spirit of God, with skill,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ability and knowledge in all kinds of crafts --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금, 은, 청동으로 예술 작품을 고안하고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to make artistic designs for work in gold, silver and bronze,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보석을 깎아 세공하고 나무에 조각하고 여러 가지 솜씨를 발휘할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8668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cut and set stones, to work in wood,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engage in all kinds of craftsmanship.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5670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/>
              <a:t>또 </a:t>
            </a:r>
            <a:r>
              <a:rPr dirty="0" err="1"/>
              <a:t>내가</a:t>
            </a:r>
            <a:r>
              <a:rPr dirty="0"/>
              <a:t> 단 </a:t>
            </a:r>
            <a:r>
              <a:rPr dirty="0" err="1"/>
              <a:t>지파인</a:t>
            </a:r>
            <a:r>
              <a:rPr dirty="0"/>
              <a:t> </a:t>
            </a:r>
            <a:r>
              <a:rPr dirty="0" err="1"/>
              <a:t>아히사막의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오홀리압을</a:t>
            </a:r>
            <a:r>
              <a:rPr dirty="0"/>
              <a:t> </a:t>
            </a:r>
            <a:r>
              <a:rPr dirty="0" err="1"/>
              <a:t>붙여</a:t>
            </a:r>
            <a:r>
              <a:rPr dirty="0"/>
              <a:t> </a:t>
            </a:r>
            <a:r>
              <a:rPr dirty="0" err="1"/>
              <a:t>주어</a:t>
            </a:r>
            <a:r>
              <a:rPr dirty="0"/>
              <a:t> </a:t>
            </a:r>
            <a:r>
              <a:rPr dirty="0" err="1"/>
              <a:t>브살렐을</a:t>
            </a:r>
            <a:r>
              <a:rPr dirty="0"/>
              <a:t> </a:t>
            </a:r>
            <a:r>
              <a:rPr dirty="0" err="1"/>
              <a:t>돕도록</a:t>
            </a:r>
            <a:r>
              <a:rPr dirty="0"/>
              <a:t> </a:t>
            </a:r>
            <a:r>
              <a:rPr dirty="0" err="1"/>
              <a:t>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명령한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만들</a:t>
            </a:r>
            <a:r>
              <a:rPr dirty="0"/>
              <a:t> 수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기술을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기술자들에게</a:t>
            </a:r>
            <a:r>
              <a:rPr dirty="0"/>
              <a:t> </a:t>
            </a:r>
            <a:r>
              <a:rPr dirty="0" err="1"/>
              <a:t>주었다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9408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Moreover, I have appointed Oholiab son of </a:t>
            </a:r>
            <a:r>
              <a:rPr dirty="0" err="1"/>
              <a:t>Ahisamach</a:t>
            </a:r>
            <a:r>
              <a:rPr dirty="0"/>
              <a:t>, of the tribe of Dan,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help him. Also I have given skill to all the craftsmen to make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everything I have commanded you: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회막, 증거궤, 그 위에 덮는 속죄 덮개, 성막 안의 모든 가구들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3124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Tent of Meeting, the ark of the Testimony with the atonement cover on it,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the other furnishings of the tent --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상과 그 위의 기구들, 순금등잔대와 그 모든 부속품들, 분향 제단,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9037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table and its articles, the pure gold lampstand and all its accessories,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altar of incense,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출애굽기 Exodus | 31장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번제단과 그 모든 기구들, 대야와 그 받침대,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altar of burnt offering and all its utensils, the basin with its stand 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873</Words>
  <Application>Microsoft Office PowerPoint</Application>
  <PresentationFormat>와이드스크린</PresentationFormat>
  <Paragraphs>87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2022-09-17T13:34:33Z</dcterms:modified>
</cp:coreProperties>
</file>