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오랫동안</a:t>
            </a:r>
            <a:r>
              <a:rPr dirty="0"/>
              <a:t> </a:t>
            </a:r>
            <a:r>
              <a:rPr dirty="0" err="1"/>
              <a:t>내려오지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아론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몰려들어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“자, </a:t>
            </a:r>
            <a:r>
              <a:rPr dirty="0" err="1"/>
              <a:t>일어나서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앞서서</a:t>
            </a:r>
            <a:r>
              <a:rPr dirty="0"/>
              <a:t> 갈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낸 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됐는지</a:t>
            </a:r>
            <a:r>
              <a:rPr dirty="0"/>
              <a:t> 알 게 </a:t>
            </a:r>
            <a:r>
              <a:rPr dirty="0" err="1"/>
              <a:t>뭡니까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69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people saw that Moses was so long in coming down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mountain, they gathered around Aaron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"Come, make us gods who will go before us. As for this fellow Moses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brought us up out of Egypt, we don't know what has happened to him."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22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 </a:t>
            </a:r>
            <a:r>
              <a:rPr dirty="0" err="1"/>
              <a:t>저들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내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부글부글</a:t>
            </a:r>
            <a:r>
              <a:rPr dirty="0"/>
              <a:t> </a:t>
            </a:r>
            <a:r>
              <a:rPr dirty="0" err="1"/>
              <a:t>끓는구나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저들을</a:t>
            </a:r>
            <a:r>
              <a:rPr dirty="0"/>
              <a:t> </a:t>
            </a:r>
            <a:r>
              <a:rPr dirty="0" err="1"/>
              <a:t>진멸하지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큰 </a:t>
            </a:r>
            <a:r>
              <a:rPr dirty="0" err="1"/>
              <a:t>민족으로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08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leave me alone so that my anger may burn against them and that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may destroy them. Then I will make you into a great nation."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04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그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빌며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왜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노여워하십니까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큰 </a:t>
            </a:r>
            <a:r>
              <a:rPr dirty="0" err="1"/>
              <a:t>능력과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아닙니까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78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Moses sought the favor of the LORD his God. "O LORD," he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should your anger burn against your people, whom you brought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Egypt with great power and a mighty hand?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68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왜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지면에서</a:t>
            </a:r>
            <a:r>
              <a:rPr dirty="0"/>
              <a:t> </a:t>
            </a:r>
            <a:r>
              <a:rPr dirty="0" err="1"/>
              <a:t>쓸어버릴</a:t>
            </a:r>
            <a:r>
              <a:rPr dirty="0"/>
              <a:t> </a:t>
            </a:r>
            <a:r>
              <a:rPr dirty="0" err="1"/>
              <a:t>생각으로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나갔구나</a:t>
            </a:r>
            <a:r>
              <a:rPr dirty="0"/>
              <a:t>’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하시겠습니까</a:t>
            </a:r>
            <a:r>
              <a:rPr dirty="0"/>
              <a:t>?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돌이키시고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말아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076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should the Egyptians say, `It was with evil intent that he brought them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kill them in the mountains and to wipe them off the face of the earth'?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 from your fierce anger; relent and do not bring disaster on your people.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487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주의</a:t>
            </a:r>
            <a:r>
              <a:rPr dirty="0"/>
              <a:t> 종 </a:t>
            </a:r>
            <a:r>
              <a:rPr dirty="0" err="1"/>
              <a:t>아브라함과</a:t>
            </a:r>
            <a:r>
              <a:rPr dirty="0"/>
              <a:t> </a:t>
            </a:r>
            <a:r>
              <a:rPr dirty="0" err="1"/>
              <a:t>이삭과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기억해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별같이</a:t>
            </a:r>
            <a:r>
              <a:rPr dirty="0"/>
              <a:t> </a:t>
            </a:r>
            <a:r>
              <a:rPr dirty="0" err="1"/>
              <a:t>많게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약속한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네 </a:t>
            </a:r>
            <a:r>
              <a:rPr dirty="0" err="1"/>
              <a:t>자손에게</a:t>
            </a:r>
            <a:r>
              <a:rPr dirty="0"/>
              <a:t> 줄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기업이</a:t>
            </a:r>
            <a:r>
              <a:rPr dirty="0"/>
              <a:t> 될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맹세하시지</a:t>
            </a:r>
            <a:r>
              <a:rPr dirty="0"/>
              <a:t> </a:t>
            </a:r>
            <a:r>
              <a:rPr dirty="0" err="1"/>
              <a:t>않으셨습니까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92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your servants Abraham, Isaac and Israel, to whom you swore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your own self: `I will make your descendants as numerous as the stars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sky and I will give your descendants all this land I promised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will be their inheritance forever.'"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누그러뜨리고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내리려던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접으셨습니다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23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relented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did not bring on his people the disaster he had threatened.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뒤돌아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내려왔습니다</a:t>
            </a:r>
            <a:r>
              <a:rPr dirty="0"/>
              <a:t>. </a:t>
            </a:r>
            <a:r>
              <a:rPr dirty="0" err="1"/>
              <a:t>손에는</a:t>
            </a:r>
            <a:r>
              <a:rPr dirty="0"/>
              <a:t> </a:t>
            </a:r>
            <a:r>
              <a:rPr dirty="0" err="1"/>
              <a:t>증거판</a:t>
            </a:r>
            <a:r>
              <a:rPr dirty="0"/>
              <a:t> 두 </a:t>
            </a:r>
            <a:r>
              <a:rPr dirty="0" err="1"/>
              <a:t>개가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판 </a:t>
            </a:r>
            <a:r>
              <a:rPr dirty="0" err="1"/>
              <a:t>앞뒤에는</a:t>
            </a:r>
            <a:r>
              <a:rPr dirty="0"/>
              <a:t> </a:t>
            </a:r>
            <a:r>
              <a:rPr dirty="0" err="1"/>
              <a:t>글이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새겨져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turned and went down the mountain with the two tablets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Testimony in his hands. They were inscribed on both sides,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front and back.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이 두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판은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쓰여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판에다</a:t>
            </a:r>
            <a:r>
              <a:rPr dirty="0"/>
              <a:t> </a:t>
            </a:r>
            <a:r>
              <a:rPr dirty="0" err="1"/>
              <a:t>새기신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51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tablets were the work of God; the writing was the writing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engraved on the tablets.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여호수아가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소리치는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듣고는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진영에서</a:t>
            </a:r>
            <a:r>
              <a:rPr dirty="0"/>
              <a:t> </a:t>
            </a:r>
            <a:r>
              <a:rPr dirty="0" err="1"/>
              <a:t>싸우는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납니다”라고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3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Joshua heard the noise of the people shouting, he said to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 is the sound of war in the camp."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54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“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승리의</a:t>
            </a:r>
            <a:r>
              <a:rPr dirty="0"/>
              <a:t> </a:t>
            </a:r>
            <a:r>
              <a:rPr dirty="0" err="1"/>
              <a:t>함성도</a:t>
            </a:r>
            <a:r>
              <a:rPr dirty="0"/>
              <a:t> </a:t>
            </a:r>
            <a:r>
              <a:rPr dirty="0" err="1"/>
              <a:t>아니요</a:t>
            </a:r>
            <a:r>
              <a:rPr dirty="0"/>
              <a:t>, </a:t>
            </a:r>
            <a:r>
              <a:rPr dirty="0" err="1"/>
              <a:t>패배의</a:t>
            </a:r>
            <a:r>
              <a:rPr dirty="0"/>
              <a:t> </a:t>
            </a:r>
            <a:r>
              <a:rPr dirty="0" err="1"/>
              <a:t>절규도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듣기로는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같다”라고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60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replied: "It is not the sound of victory, it is not the sound of defeat;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the sound of singing that I hear."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진영에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송아지</a:t>
            </a:r>
            <a:r>
              <a:rPr dirty="0"/>
              <a:t> </a:t>
            </a:r>
            <a:r>
              <a:rPr dirty="0" err="1"/>
              <a:t>상과</a:t>
            </a:r>
            <a:r>
              <a:rPr dirty="0"/>
              <a:t> </a:t>
            </a:r>
            <a:r>
              <a:rPr dirty="0" err="1"/>
              <a:t>춤추는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보였습니다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부글부글</a:t>
            </a:r>
            <a:r>
              <a:rPr dirty="0"/>
              <a:t> </a:t>
            </a:r>
            <a:r>
              <a:rPr dirty="0" err="1"/>
              <a:t>끓어올랐습니다</a:t>
            </a:r>
            <a:r>
              <a:rPr dirty="0"/>
              <a:t>.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돌판을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산 </a:t>
            </a:r>
            <a:r>
              <a:rPr dirty="0" err="1"/>
              <a:t>아래에서</a:t>
            </a:r>
            <a:r>
              <a:rPr dirty="0"/>
              <a:t> </a:t>
            </a:r>
            <a:r>
              <a:rPr dirty="0" err="1"/>
              <a:t>산산조각</a:t>
            </a:r>
            <a:r>
              <a:rPr dirty="0"/>
              <a:t> 내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19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Moses approached the camp and saw the calf and the dancing,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anger burned and he threw the tablets out of his hands,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breaking them to pieces at the foot of the mountain.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90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아내들과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아들딸들이</a:t>
            </a:r>
            <a:r>
              <a:rPr dirty="0"/>
              <a:t> </a:t>
            </a:r>
            <a:r>
              <a:rPr dirty="0" err="1"/>
              <a:t>차고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금귀고리를</a:t>
            </a:r>
            <a:r>
              <a:rPr dirty="0"/>
              <a:t> </a:t>
            </a:r>
            <a:r>
              <a:rPr dirty="0" err="1"/>
              <a:t>빼서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가져오라”고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88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 answered them, "Take off the gold earrings that your wives,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sons and your daughters are wearing, and bring them to me."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송아지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불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태우고</a:t>
            </a:r>
            <a:r>
              <a:rPr dirty="0"/>
              <a:t> </a:t>
            </a:r>
            <a:r>
              <a:rPr dirty="0" err="1"/>
              <a:t>가루로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물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뿌리고는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8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took the calf they had made and burned it in the fire;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ground it to powder, scattered it on the water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made the Israelites drink it.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형에게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했길래</a:t>
            </a:r>
            <a:r>
              <a:rPr dirty="0"/>
              <a:t> </a:t>
            </a:r>
            <a:r>
              <a:rPr dirty="0" err="1"/>
              <a:t>형이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큰 </a:t>
            </a:r>
            <a:r>
              <a:rPr dirty="0" err="1"/>
              <a:t>죄에</a:t>
            </a:r>
            <a:r>
              <a:rPr dirty="0"/>
              <a:t> </a:t>
            </a:r>
            <a:r>
              <a:rPr dirty="0" err="1"/>
              <a:t>빠뜨린</a:t>
            </a:r>
            <a:r>
              <a:rPr dirty="0"/>
              <a:t> </a:t>
            </a:r>
            <a:r>
              <a:rPr dirty="0" err="1"/>
              <a:t>것입니까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27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Aaron,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did these people do to you, that you led them into such great sin?"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004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노여워하지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이 </a:t>
            </a:r>
            <a:r>
              <a:rPr dirty="0" err="1"/>
              <a:t>백성들을</a:t>
            </a:r>
            <a:r>
              <a:rPr dirty="0"/>
              <a:t> 잘 </a:t>
            </a:r>
            <a:r>
              <a:rPr dirty="0" err="1"/>
              <a:t>아시지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쉽게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행하는지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04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be angry, my lord," Aaron answered.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know how prone these people are to evil.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171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‘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앞서서</a:t>
            </a:r>
            <a:r>
              <a:rPr dirty="0"/>
              <a:t> 갈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내어라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낸 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됐는지</a:t>
            </a:r>
            <a:r>
              <a:rPr dirty="0"/>
              <a:t> 알 게 </a:t>
            </a:r>
            <a:r>
              <a:rPr dirty="0" err="1"/>
              <a:t>뭐냐</a:t>
            </a:r>
            <a:r>
              <a:rPr dirty="0"/>
              <a:t>?’고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2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 to me, `Make us gods who will go before 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this fellow Moses who brought us up out of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don't know what has happened to him.'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15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말했지요</a:t>
            </a:r>
            <a:r>
              <a:rPr dirty="0"/>
              <a:t>. ‘</a:t>
            </a:r>
            <a:r>
              <a:rPr dirty="0" err="1"/>
              <a:t>금이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누구든</a:t>
            </a:r>
            <a:r>
              <a:rPr dirty="0"/>
              <a:t> 다 </a:t>
            </a:r>
            <a:r>
              <a:rPr dirty="0" err="1"/>
              <a:t>빼내라’고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가져왔고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불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넣었더니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송아지가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43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told them, `Whoever has any gold jewelry, take it off.'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gave me the gold, and I threw it into the fire, and out came this calf!"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도무지</a:t>
            </a:r>
            <a:r>
              <a:rPr dirty="0"/>
              <a:t> </a:t>
            </a:r>
            <a:r>
              <a:rPr dirty="0" err="1"/>
              <a:t>통제</a:t>
            </a:r>
            <a:r>
              <a:rPr dirty="0"/>
              <a:t> </a:t>
            </a:r>
            <a:r>
              <a:rPr dirty="0" err="1"/>
              <a:t>불능이었습니다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원수들의</a:t>
            </a:r>
            <a:r>
              <a:rPr dirty="0"/>
              <a:t> </a:t>
            </a:r>
            <a:r>
              <a:rPr dirty="0" err="1"/>
              <a:t>웃음거리가</a:t>
            </a:r>
            <a:r>
              <a:rPr dirty="0"/>
              <a:t> </a:t>
            </a:r>
            <a:r>
              <a:rPr dirty="0" err="1"/>
              <a:t>되도록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통제</a:t>
            </a:r>
            <a:r>
              <a:rPr dirty="0"/>
              <a:t> </a:t>
            </a:r>
            <a:r>
              <a:rPr dirty="0" err="1"/>
              <a:t>불능으로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13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saw that the people were running wild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Aaron had let them get out of control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become a laughingstock to their enemies.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45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진영</a:t>
            </a:r>
            <a:r>
              <a:rPr dirty="0"/>
              <a:t> </a:t>
            </a:r>
            <a:r>
              <a:rPr dirty="0" err="1"/>
              <a:t>입구에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쪽에</a:t>
            </a:r>
            <a:r>
              <a:rPr dirty="0"/>
              <a:t> </a:t>
            </a:r>
            <a:r>
              <a:rPr dirty="0" err="1"/>
              <a:t>서겠느냐</a:t>
            </a:r>
            <a:r>
              <a:rPr dirty="0"/>
              <a:t>?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오라”고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레위의</a:t>
            </a:r>
            <a:r>
              <a:rPr dirty="0"/>
              <a:t> </a:t>
            </a:r>
            <a:r>
              <a:rPr dirty="0" err="1"/>
              <a:t>아들들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모세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모여들었습니다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50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stood at the entrance to the camp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"Whoever is for the LORD, come to me." And all the Levites rallied to him.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262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레위의</a:t>
            </a:r>
            <a:r>
              <a:rPr dirty="0"/>
              <a:t> </a:t>
            </a:r>
            <a:r>
              <a:rPr dirty="0" err="1"/>
              <a:t>아들들에게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‘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진영</a:t>
            </a:r>
            <a:r>
              <a:rPr dirty="0"/>
              <a:t> 이 </a:t>
            </a:r>
            <a:r>
              <a:rPr dirty="0" err="1"/>
              <a:t>끝에서</a:t>
            </a:r>
            <a:r>
              <a:rPr dirty="0"/>
              <a:t> 저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다니며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형제와</a:t>
            </a:r>
            <a:r>
              <a:rPr dirty="0"/>
              <a:t> </a:t>
            </a:r>
            <a:r>
              <a:rPr dirty="0" err="1"/>
              <a:t>친구와</a:t>
            </a:r>
            <a:r>
              <a:rPr dirty="0"/>
              <a:t> </a:t>
            </a:r>
            <a:r>
              <a:rPr dirty="0" err="1"/>
              <a:t>이웃을</a:t>
            </a:r>
            <a:r>
              <a:rPr dirty="0"/>
              <a:t> </a:t>
            </a:r>
            <a:r>
              <a:rPr dirty="0" err="1"/>
              <a:t>죽이라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48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them, "This is what the LORD, the God of Israel,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`Each man strap a sword to his side. Go back and forth through the camp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one end to the other, each killing his brother and friend and neighbor.'"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명령대로</a:t>
            </a:r>
            <a:r>
              <a:rPr dirty="0"/>
              <a:t> </a:t>
            </a:r>
            <a:r>
              <a:rPr dirty="0" err="1"/>
              <a:t>시행했습니다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쓰러진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약 3,000명이었습니다.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4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Levites did as Moses commanded,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day about three thousand of the people died.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41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칠 </a:t>
            </a:r>
            <a:r>
              <a:rPr dirty="0" err="1"/>
              <a:t>정도로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구별해</a:t>
            </a:r>
            <a:r>
              <a:rPr dirty="0"/>
              <a:t> </a:t>
            </a:r>
            <a:r>
              <a:rPr dirty="0" err="1"/>
              <a:t>드렸다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이날에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83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said, "You have been set apart to the LORD today,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were against your own sons and brothers, and he has blessed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day."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그러자 모든 백성들은 귀고리를 빼다가 아론에게 갖다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all the people took off their earrings and brought them to Aaron.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56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이튿날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큰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올라갈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속죄할</a:t>
            </a:r>
            <a:r>
              <a:rPr dirty="0"/>
              <a:t> 수 </a:t>
            </a:r>
            <a:r>
              <a:rPr dirty="0" err="1"/>
              <a:t>있을까</a:t>
            </a:r>
            <a:r>
              <a:rPr dirty="0"/>
              <a:t> </a:t>
            </a:r>
            <a:r>
              <a:rPr dirty="0" err="1"/>
              <a:t>해서다”라고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57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day Moses said to the people, "You have committed a great sin.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But now I will go up to the LORD; perhaps I can make atonement for your sin."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818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돌아가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“오, 이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엄청난</a:t>
            </a:r>
            <a:r>
              <a:rPr dirty="0"/>
              <a:t> 큰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!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00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went back to the LORD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"Oh, what a great sin these people have committed!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made themselves gods of gold.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10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용서해</a:t>
            </a:r>
            <a:r>
              <a:rPr dirty="0"/>
              <a:t> </a:t>
            </a:r>
            <a:r>
              <a:rPr dirty="0" err="1"/>
              <a:t>주시지</a:t>
            </a:r>
            <a:r>
              <a:rPr dirty="0"/>
              <a:t> </a:t>
            </a:r>
            <a:r>
              <a:rPr dirty="0" err="1"/>
              <a:t>않으신다면</a:t>
            </a:r>
            <a:r>
              <a:rPr dirty="0"/>
              <a:t> </a:t>
            </a:r>
            <a:r>
              <a:rPr dirty="0" err="1"/>
              <a:t>부디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기록하신</a:t>
            </a:r>
            <a:r>
              <a:rPr dirty="0"/>
              <a:t> </a:t>
            </a:r>
            <a:r>
              <a:rPr dirty="0" err="1"/>
              <a:t>책에서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지워</a:t>
            </a:r>
            <a:r>
              <a:rPr dirty="0"/>
              <a:t> </a:t>
            </a:r>
            <a:r>
              <a:rPr dirty="0" err="1"/>
              <a:t>버리십시오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4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now, please forgive their sin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but if not, then blot me out of the book you have written."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누구든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내 </a:t>
            </a:r>
            <a:r>
              <a:rPr dirty="0" err="1"/>
              <a:t>책에서</a:t>
            </a:r>
            <a:r>
              <a:rPr dirty="0"/>
              <a:t> </a:t>
            </a:r>
            <a:r>
              <a:rPr dirty="0" err="1"/>
              <a:t>지워버릴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15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replied to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"Whoever has sinned against me I will blot out of my book.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41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자,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이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이끌어라</a:t>
            </a:r>
            <a:r>
              <a:rPr dirty="0"/>
              <a:t>. </a:t>
            </a:r>
            <a:r>
              <a:rPr dirty="0" err="1"/>
              <a:t>보아라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너보다</a:t>
            </a:r>
            <a:r>
              <a:rPr dirty="0"/>
              <a:t> </a:t>
            </a:r>
            <a:r>
              <a:rPr dirty="0" err="1"/>
              <a:t>앞서서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징벌할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8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go, lead the people to the place I spoke of,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angel will go before you. However, when the time comes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me to punish, I will punish them for their sin."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이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전염병을</a:t>
            </a:r>
            <a:r>
              <a:rPr dirty="0"/>
              <a:t> </a:t>
            </a:r>
            <a:r>
              <a:rPr dirty="0" err="1"/>
              <a:t>내리셨습니다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그 </a:t>
            </a:r>
            <a:r>
              <a:rPr dirty="0" err="1"/>
              <a:t>송아지</a:t>
            </a:r>
            <a:r>
              <a:rPr dirty="0"/>
              <a:t> 상 </a:t>
            </a:r>
            <a:r>
              <a:rPr dirty="0" err="1"/>
              <a:t>때문이었습니다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12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struck the people with a plague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what they did with the calf Aaron had made.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952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송아지</a:t>
            </a:r>
            <a:r>
              <a:rPr dirty="0"/>
              <a:t> </a:t>
            </a:r>
            <a:r>
              <a:rPr dirty="0" err="1"/>
              <a:t>모양의</a:t>
            </a:r>
            <a:r>
              <a:rPr dirty="0"/>
              <a:t> </a:t>
            </a:r>
            <a:r>
              <a:rPr dirty="0" err="1"/>
              <a:t>틀에</a:t>
            </a:r>
            <a:r>
              <a:rPr dirty="0"/>
              <a:t> </a:t>
            </a:r>
            <a:r>
              <a:rPr dirty="0" err="1"/>
              <a:t>붓고</a:t>
            </a:r>
            <a:r>
              <a:rPr dirty="0"/>
              <a:t> </a:t>
            </a:r>
            <a:r>
              <a:rPr dirty="0" err="1"/>
              <a:t>연장으로</a:t>
            </a:r>
            <a:r>
              <a:rPr dirty="0"/>
              <a:t> </a:t>
            </a:r>
            <a:r>
              <a:rPr dirty="0" err="1"/>
              <a:t>다듬어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우상을 만들었습니다</a:t>
            </a:r>
            <a:r>
              <a:rPr lang="en-US" altLang="ko-KR" dirty="0"/>
              <a:t>.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그러자 그들은 “이스라엘아</a:t>
            </a:r>
            <a:r>
              <a:rPr lang="en-US" altLang="ko-KR" dirty="0"/>
              <a:t>, </a:t>
            </a:r>
            <a:r>
              <a:rPr lang="ko-KR" altLang="en-US" dirty="0"/>
              <a:t>이것은 너희를 이집트에서 이끌어 낸 너희 신이다”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/>
              <a:t>라고</a:t>
            </a:r>
            <a:r>
              <a:rPr lang="ko-KR" altLang="en-US" dirty="0"/>
              <a:t> 말했습니다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846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what they handed him and made it into an idol cast in the shape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 calf, fashioning it with a tool. Then they said, "These are your gods, O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brought you up out of Egypt."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751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송아지</a:t>
            </a:r>
            <a:r>
              <a:rPr dirty="0"/>
              <a:t> 상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쌓고는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내일은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경축일이다”라고</a:t>
            </a:r>
            <a:r>
              <a:rPr dirty="0"/>
              <a:t> </a:t>
            </a:r>
            <a:r>
              <a:rPr dirty="0" err="1"/>
              <a:t>선언했습니다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73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Aaron saw this, he built an altar in front of the calf and announced,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"Tomorrow there will be a festival to the LORD."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이튿날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화목제를</a:t>
            </a:r>
            <a:r>
              <a:rPr dirty="0"/>
              <a:t> </a:t>
            </a:r>
            <a:r>
              <a:rPr dirty="0" err="1"/>
              <a:t>바쳤습니다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앉아서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마시며</a:t>
            </a:r>
            <a:r>
              <a:rPr dirty="0"/>
              <a:t> </a:t>
            </a:r>
            <a:r>
              <a:rPr dirty="0" err="1"/>
              <a:t>일어나서</a:t>
            </a:r>
            <a:r>
              <a:rPr dirty="0"/>
              <a:t> </a:t>
            </a:r>
            <a:r>
              <a:rPr dirty="0" err="1"/>
              <a:t>놀았습니다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03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next day the people rose early and sacrificed burnt offerings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presented fellowship offerings. Afterward they sat down to eat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drink and got up to indulge in revelry.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45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내려가거라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낸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타락했구나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93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"Go down, because your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you brought up out of Egypt, have become corrupt.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한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그토록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저버리고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송아지</a:t>
            </a:r>
            <a:r>
              <a:rPr dirty="0"/>
              <a:t> </a:t>
            </a:r>
            <a:r>
              <a:rPr dirty="0" err="1"/>
              <a:t>모양의</a:t>
            </a:r>
            <a:r>
              <a:rPr dirty="0"/>
              <a:t> </a:t>
            </a:r>
            <a:r>
              <a:rPr dirty="0" err="1"/>
              <a:t>틀에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만들고는</a:t>
            </a:r>
            <a:r>
              <a:rPr dirty="0"/>
              <a:t> </a:t>
            </a:r>
            <a:r>
              <a:rPr dirty="0" err="1"/>
              <a:t>경배하고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바치면서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낸 </a:t>
            </a:r>
            <a:r>
              <a:rPr dirty="0" err="1"/>
              <a:t>신이다’라고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24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been quick to turn away from what I commanded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made themselves an idol cast in the shape of a calf.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bowed down to it and sacrificed to it and have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`These are your gods, O Israel, who brought you up out of Egypt.'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03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목이</a:t>
            </a:r>
            <a:r>
              <a:rPr dirty="0"/>
              <a:t> </a:t>
            </a:r>
            <a:r>
              <a:rPr dirty="0" err="1"/>
              <a:t>곧은</a:t>
            </a:r>
            <a:r>
              <a:rPr dirty="0"/>
              <a:t> </a:t>
            </a:r>
            <a:r>
              <a:rPr dirty="0" err="1"/>
              <a:t>백성들이다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38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seen these people," the LORD said to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they are a stiff-necked people.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2171</Words>
  <Application>Microsoft Office PowerPoint</Application>
  <PresentationFormat>와이드스크린</PresentationFormat>
  <Paragraphs>211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2022-09-17T13:43:08Z</dcterms:modified>
</cp:coreProperties>
</file>