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461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낸 이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이곳을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아브라함과</a:t>
            </a:r>
            <a:r>
              <a:rPr dirty="0"/>
              <a:t> </a:t>
            </a:r>
            <a:r>
              <a:rPr dirty="0" err="1"/>
              <a:t>이삭과</a:t>
            </a:r>
            <a:r>
              <a:rPr dirty="0"/>
              <a:t> </a:t>
            </a:r>
            <a:r>
              <a:rPr dirty="0" err="1"/>
              <a:t>야곱에게</a:t>
            </a:r>
            <a:r>
              <a:rPr dirty="0"/>
              <a:t> ‘네 </a:t>
            </a:r>
            <a:r>
              <a:rPr dirty="0" err="1"/>
              <a:t>자손에게</a:t>
            </a:r>
            <a:r>
              <a:rPr dirty="0"/>
              <a:t> </a:t>
            </a:r>
            <a:r>
              <a:rPr dirty="0" err="1"/>
              <a:t>주겠다’라고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그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올라가거라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05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"Leave this place,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you and the people you brought up out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 up to the land I promised on oath to Abraham,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Isaac and Jacob, saying, `I will give it to your descendants.'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기둥이</a:t>
            </a:r>
            <a:r>
              <a:rPr dirty="0"/>
              <a:t> </a:t>
            </a:r>
            <a:r>
              <a:rPr dirty="0" err="1"/>
              <a:t>회막문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장막문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경배했습니다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272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the people saw the pillar of cloud standing at the entrance to the tent,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all stood and worshiped, each at the entrance to his tent.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맞대고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후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진영으로</a:t>
            </a:r>
            <a:r>
              <a:rPr dirty="0"/>
              <a:t> </a:t>
            </a:r>
            <a:r>
              <a:rPr dirty="0" err="1"/>
              <a:t>돌아오곤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보좌하는</a:t>
            </a:r>
            <a:r>
              <a:rPr dirty="0"/>
              <a:t> </a:t>
            </a:r>
            <a:r>
              <a:rPr dirty="0" err="1"/>
              <a:t>청년</a:t>
            </a:r>
            <a:r>
              <a:rPr dirty="0"/>
              <a:t> </a:t>
            </a:r>
            <a:r>
              <a:rPr dirty="0" err="1"/>
              <a:t>여호수아는</a:t>
            </a:r>
            <a:r>
              <a:rPr dirty="0"/>
              <a:t> </a:t>
            </a:r>
            <a:r>
              <a:rPr dirty="0" err="1"/>
              <a:t>회막을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30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would speak to Moses face to face,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man speaks with his friend. Then Moses would return to the camp,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his young aide Joshua son of Nun did not leave the tent.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3911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‘이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이끌라’고</a:t>
            </a:r>
            <a:r>
              <a:rPr dirty="0"/>
              <a:t> </a:t>
            </a:r>
            <a:r>
              <a:rPr dirty="0" err="1"/>
              <a:t>줄곧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오시지</a:t>
            </a:r>
            <a:r>
              <a:rPr dirty="0"/>
              <a:t> </a:t>
            </a:r>
            <a:r>
              <a:rPr dirty="0" err="1"/>
              <a:t>않으셨습니까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보내실지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입었다’라고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17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 to the LORD, "You have been telling me, `Lead these people,'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not let me know whom you will send with me. You have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know you by name and you have found favor with me.'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여기신다면</a:t>
            </a:r>
            <a:r>
              <a:rPr dirty="0"/>
              <a:t> </a:t>
            </a: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입게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이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백성들임을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06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are pleased with me, teach me your ways so I may know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continue to find favor with you. Remember that this nation is your people."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09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가겠다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무사하게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replied, "My Presence will go with you, and I will give you rest."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않으시면</a:t>
            </a:r>
            <a:r>
              <a:rPr dirty="0"/>
              <a:t> </a:t>
            </a:r>
            <a:r>
              <a:rPr dirty="0" err="1"/>
              <a:t>아예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보내지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1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said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your Presence does not go with us, do not send us up from here.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않으시면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입었는지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알겠습니까</a:t>
            </a:r>
            <a:r>
              <a:rPr dirty="0"/>
              <a:t>?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지면의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구별되겠습니까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2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will anyone know that you are pleased with me and with your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unless you go with us? What else will distinguish me and your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all the other people on the face of the earth?"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166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입었고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알기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8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said to Moses, "I will do the very thing you have asked,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am pleased with you and I know you by name."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그러자 모세는 “그러면 부탁입니다만, 내게 주의 영광을 보여 주십시오”라고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Moses said, "Now show me your glory."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823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선함을</a:t>
            </a:r>
            <a:r>
              <a:rPr dirty="0"/>
              <a:t> 네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</a:t>
            </a:r>
            <a:r>
              <a:rPr dirty="0" err="1"/>
              <a:t>하겠고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앞에</a:t>
            </a:r>
            <a:r>
              <a:rPr dirty="0"/>
              <a:t> 내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선포하겠다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여길</a:t>
            </a:r>
            <a:r>
              <a:rPr dirty="0"/>
              <a:t> </a:t>
            </a:r>
            <a:r>
              <a:rPr dirty="0" err="1"/>
              <a:t>자를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여기고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여길</a:t>
            </a:r>
            <a:r>
              <a:rPr dirty="0"/>
              <a:t> </a:t>
            </a:r>
            <a:r>
              <a:rPr dirty="0" err="1"/>
              <a:t>자를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15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said, "I will cause all my goodness to pass in front of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proclaim my name, the LORD, in your presence.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have mercy on whom I will have mercy,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have compassion on whom I will have compassion.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헷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브리스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히위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96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an angel before you and drive out the Canaanites, Amorites,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Hittites, Perizzites, Hivites and Jebusites.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16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But," he said, "you cannot see my face, for no one may see me and live."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78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또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“자, 내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바위가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서 </a:t>
            </a:r>
            <a:r>
              <a:rPr dirty="0" err="1"/>
              <a:t>있어라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said, "There is a place near me where you may stand on a rock.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1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내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지나갈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틈새에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다 </a:t>
            </a:r>
            <a:r>
              <a:rPr dirty="0" err="1"/>
              <a:t>지나갈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덮을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8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my glory passes by, I will put you in a cleft in the rock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cover you with my hand until I have passed by.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그러고 나서 내가 내 손을 뗄 것이니 너는 내 뒷모습만 보고 내 얼굴은 보지 못할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0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remove my hand and you will see my back;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my face must not be seen."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젖과</a:t>
            </a:r>
            <a:r>
              <a:rPr dirty="0"/>
              <a:t> </a:t>
            </a:r>
            <a:r>
              <a:rPr dirty="0" err="1"/>
              <a:t>꿀이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그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올라가거라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올라가지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곧은</a:t>
            </a:r>
            <a:r>
              <a:rPr dirty="0"/>
              <a:t> </a:t>
            </a:r>
            <a:r>
              <a:rPr dirty="0" err="1"/>
              <a:t>백성들이니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여차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도중에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멸망시킬지</a:t>
            </a:r>
            <a:r>
              <a:rPr dirty="0"/>
              <a:t> </a:t>
            </a:r>
            <a:r>
              <a:rPr dirty="0" err="1"/>
              <a:t>모르니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30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up to the land flowing with milk and honey.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not go with you, because you are a stiff-necked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might destroy you on the way."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백성들은</a:t>
            </a:r>
            <a:r>
              <a:rPr dirty="0"/>
              <a:t> 이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통곡했습니다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몸에</a:t>
            </a:r>
            <a:r>
              <a:rPr dirty="0"/>
              <a:t> </a:t>
            </a:r>
            <a:r>
              <a:rPr dirty="0" err="1"/>
              <a:t>장신구를</a:t>
            </a:r>
            <a:r>
              <a:rPr dirty="0"/>
              <a:t> </a:t>
            </a:r>
            <a:r>
              <a:rPr dirty="0" err="1"/>
              <a:t>걸친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6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people heard these distressing words,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began to mourn and no one put on any ornaments.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8682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 ‘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곧은</a:t>
            </a:r>
            <a:r>
              <a:rPr dirty="0"/>
              <a:t> </a:t>
            </a:r>
            <a:r>
              <a:rPr dirty="0" err="1"/>
              <a:t>백성들이니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잠시라도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멸망시킬지도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장신구들을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빼내라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할지</a:t>
            </a:r>
            <a:r>
              <a:rPr dirty="0"/>
              <a:t> </a:t>
            </a:r>
            <a:r>
              <a:rPr dirty="0" err="1"/>
              <a:t>정하겠다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40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had said to Moses, "Tell the Israelites,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`You are a stiff-necked people. If I were to go with you even for a moment,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might destroy you. Now take off your ornaments and I will decide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to do with you.'"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그리하여 이스라엘 백성들은 호렙 산에서 그 장신구들을 모두 빼냈습니다.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 Israelites stripped off their ornaments at Mount Horeb.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54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거두어서</a:t>
            </a:r>
            <a:r>
              <a:rPr dirty="0"/>
              <a:t> </a:t>
            </a:r>
            <a:r>
              <a:rPr dirty="0" err="1"/>
              <a:t>진영</a:t>
            </a:r>
            <a:r>
              <a:rPr dirty="0"/>
              <a:t> 밖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떨어진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치고는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회막’이라고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이때부터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생기면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진영</a:t>
            </a:r>
            <a:r>
              <a:rPr dirty="0"/>
              <a:t> </a:t>
            </a:r>
            <a:r>
              <a:rPr dirty="0" err="1"/>
              <a:t>밖의</a:t>
            </a:r>
            <a:r>
              <a:rPr dirty="0"/>
              <a:t> 이 </a:t>
            </a:r>
            <a:r>
              <a:rPr dirty="0" err="1"/>
              <a:t>회막으로</a:t>
            </a:r>
            <a:r>
              <a:rPr dirty="0"/>
              <a:t> </a:t>
            </a:r>
            <a:r>
              <a:rPr dirty="0" err="1"/>
              <a:t>가곤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14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Moses used to take a tent and pitch it outside the camp some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distance away, calling it the "tent of meeting." Anyone inquiring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 would go to the tent of meeting outside the camp.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회막으로</a:t>
            </a:r>
            <a:r>
              <a:rPr dirty="0"/>
              <a:t> </a:t>
            </a:r>
            <a:r>
              <a:rPr dirty="0" err="1"/>
              <a:t>나아갈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장막문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회막에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지켜보았습니다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95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whenever Moses went out to the tent,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rose and stood at the entrances to their tents,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watching Moses until he entered the tent.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회막에</a:t>
            </a:r>
            <a:r>
              <a:rPr dirty="0"/>
              <a:t> </a:t>
            </a:r>
            <a:r>
              <a:rPr dirty="0" err="1"/>
              <a:t>들어가면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기둥이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그 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나누셨습니다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73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Moses went into the tent, the pillar of cloud would come down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stay at the entrance, while the LORD spoke with Moses.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1405</Words>
  <Application>Microsoft Office PowerPoint</Application>
  <PresentationFormat>와이드스크린</PresentationFormat>
  <Paragraphs>133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2022-09-17T13:47:33Z</dcterms:modified>
</cp:coreProperties>
</file>