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780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돌판</a:t>
            </a:r>
            <a:r>
              <a:rPr dirty="0"/>
              <a:t> 두 </a:t>
            </a:r>
            <a:r>
              <a:rPr dirty="0" err="1"/>
              <a:t>개를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깎아</a:t>
            </a:r>
            <a:r>
              <a:rPr dirty="0"/>
              <a:t> </a:t>
            </a:r>
            <a:r>
              <a:rPr dirty="0" err="1"/>
              <a:t>만들어라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깨뜨린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돌판에</a:t>
            </a:r>
            <a:r>
              <a:rPr dirty="0"/>
              <a:t> 쓴 </a:t>
            </a:r>
            <a:r>
              <a:rPr dirty="0" err="1"/>
              <a:t>것을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쓸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01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Moses, "Chisel out two stone tablets like the first ones,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write on them the words that were on the first tablets,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you broke.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1668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세운다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온 </a:t>
            </a:r>
            <a:r>
              <a:rPr dirty="0" err="1"/>
              <a:t>세상의</a:t>
            </a:r>
            <a:r>
              <a:rPr dirty="0"/>
              <a:t> 그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민족에게도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준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보일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나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할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엄하고</a:t>
            </a:r>
            <a:r>
              <a:rPr dirty="0"/>
              <a:t> </a:t>
            </a:r>
            <a:r>
              <a:rPr dirty="0" err="1"/>
              <a:t>위풍이</a:t>
            </a:r>
            <a:r>
              <a:rPr dirty="0"/>
              <a:t> </a:t>
            </a:r>
            <a:r>
              <a:rPr dirty="0" err="1"/>
              <a:t>있는지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said: "I am making a covenant with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all your people I will do wonders never before done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any nation in all the world. The people you live among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see how awesome is the work that I, the LORD, will do for you.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59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명령하는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잘 </a:t>
            </a:r>
            <a:r>
              <a:rPr dirty="0" err="1"/>
              <a:t>지켜라</a:t>
            </a:r>
            <a:r>
              <a:rPr dirty="0"/>
              <a:t>. </a:t>
            </a:r>
            <a:r>
              <a:rPr dirty="0" err="1"/>
              <a:t>보아라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헷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브리스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히위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여부스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쫓아내겠다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49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Obey what I command you today. I will drive out before you the Amorites,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Canaanites, Hittites, Perizzites, Hivites and Jebusites.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동맹을</a:t>
            </a:r>
            <a:r>
              <a:rPr dirty="0"/>
              <a:t> </a:t>
            </a:r>
            <a:r>
              <a:rPr dirty="0" err="1"/>
              <a:t>맺지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조심하여라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덫이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65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careful not to make a treaty with those who live in the land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you are going, or they will be a snare among you.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깨뜨리고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형상을</a:t>
            </a:r>
            <a:r>
              <a:rPr dirty="0"/>
              <a:t> </a:t>
            </a:r>
            <a:r>
              <a:rPr dirty="0" err="1"/>
              <a:t>부수며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아세라</a:t>
            </a:r>
            <a:r>
              <a:rPr dirty="0"/>
              <a:t> </a:t>
            </a:r>
            <a:r>
              <a:rPr dirty="0" err="1"/>
              <a:t>목상을</a:t>
            </a:r>
            <a:r>
              <a:rPr dirty="0"/>
              <a:t> </a:t>
            </a:r>
            <a:r>
              <a:rPr dirty="0" err="1"/>
              <a:t>찍어</a:t>
            </a:r>
            <a:r>
              <a:rPr dirty="0"/>
              <a:t> </a:t>
            </a:r>
            <a:r>
              <a:rPr dirty="0" err="1"/>
              <a:t>버려라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725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Break down their altars, smash their sacred stones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cut down their Asherah poles.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607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신에게도</a:t>
            </a:r>
            <a:r>
              <a:rPr dirty="0"/>
              <a:t> </a:t>
            </a:r>
            <a:r>
              <a:rPr dirty="0" err="1"/>
              <a:t>경배하지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</a:t>
            </a:r>
            <a:r>
              <a:rPr dirty="0"/>
              <a:t>, 내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질투니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질투의</a:t>
            </a:r>
            <a:r>
              <a:rPr dirty="0"/>
              <a:t> </a:t>
            </a:r>
            <a:r>
              <a:rPr dirty="0" err="1"/>
              <a:t>하나님이다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816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worship any other god, for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name is Jealous, is a jealous God.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45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너는</a:t>
            </a:r>
            <a:r>
              <a:rPr dirty="0"/>
              <a:t> 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동맹을</a:t>
            </a:r>
            <a:r>
              <a:rPr dirty="0"/>
              <a:t> </a:t>
            </a:r>
            <a:r>
              <a:rPr dirty="0" err="1"/>
              <a:t>맺지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조심하여라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자기네</a:t>
            </a:r>
            <a:r>
              <a:rPr dirty="0"/>
              <a:t> </a:t>
            </a:r>
            <a:r>
              <a:rPr dirty="0" err="1"/>
              <a:t>신들과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행각을</a:t>
            </a:r>
            <a:r>
              <a:rPr dirty="0"/>
              <a:t> </a:t>
            </a:r>
            <a:r>
              <a:rPr dirty="0" err="1"/>
              <a:t>벌이며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신들에게</a:t>
            </a:r>
            <a:r>
              <a:rPr dirty="0"/>
              <a:t> </a:t>
            </a:r>
            <a:r>
              <a:rPr dirty="0" err="1"/>
              <a:t>제사하는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초대하면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그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먹게</a:t>
            </a:r>
            <a:r>
              <a:rPr dirty="0"/>
              <a:t> 될 </a:t>
            </a:r>
            <a:r>
              <a:rPr dirty="0" err="1"/>
              <a:t>것이고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390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 careful not to make a treaty with those who live in the land;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when they prostitute themselves to their gods and sacrifice to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invite you and you will eat their sacrifices.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79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또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딸들을</a:t>
            </a:r>
            <a:r>
              <a:rPr dirty="0"/>
              <a:t> 네 </a:t>
            </a:r>
            <a:r>
              <a:rPr dirty="0" err="1"/>
              <a:t>아들들의</a:t>
            </a:r>
            <a:r>
              <a:rPr dirty="0"/>
              <a:t> </a:t>
            </a:r>
            <a:r>
              <a:rPr dirty="0" err="1"/>
              <a:t>아내로</a:t>
            </a:r>
            <a:r>
              <a:rPr dirty="0"/>
              <a:t> </a:t>
            </a:r>
            <a:r>
              <a:rPr dirty="0" err="1"/>
              <a:t>고르면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딸들이</a:t>
            </a:r>
            <a:r>
              <a:rPr dirty="0"/>
              <a:t> </a:t>
            </a:r>
            <a:r>
              <a:rPr dirty="0" err="1"/>
              <a:t>자기네</a:t>
            </a:r>
            <a:r>
              <a:rPr dirty="0"/>
              <a:t> </a:t>
            </a:r>
            <a:r>
              <a:rPr dirty="0" err="1"/>
              <a:t>신들과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행각을</a:t>
            </a:r>
            <a:r>
              <a:rPr dirty="0"/>
              <a:t> </a:t>
            </a:r>
            <a:r>
              <a:rPr dirty="0" err="1"/>
              <a:t>벌이고는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아들들도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하도록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48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you choose some of their daughters as wives for your sons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those daughters prostitute themselves to their gods,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lead your sons to do the same.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너는 우상을 부어 만들지 마라.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"Do not make cast idols.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037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무교절을</a:t>
            </a:r>
            <a:r>
              <a:rPr dirty="0"/>
              <a:t> </a:t>
            </a:r>
            <a:r>
              <a:rPr dirty="0" err="1"/>
              <a:t>지켜야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7일 </a:t>
            </a:r>
            <a:r>
              <a:rPr dirty="0" err="1"/>
              <a:t>동안은</a:t>
            </a:r>
            <a:r>
              <a:rPr dirty="0"/>
              <a:t> </a:t>
            </a:r>
            <a:r>
              <a:rPr dirty="0" err="1"/>
              <a:t>누룩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먹어라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아빕</a:t>
            </a:r>
            <a:r>
              <a:rPr dirty="0"/>
              <a:t> </a:t>
            </a:r>
            <a:r>
              <a:rPr dirty="0" err="1"/>
              <a:t>월의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지켜라</a:t>
            </a:r>
            <a:r>
              <a:rPr dirty="0"/>
              <a:t>. </a:t>
            </a:r>
            <a:r>
              <a:rPr dirty="0" err="1"/>
              <a:t>아빕</a:t>
            </a:r>
            <a:r>
              <a:rPr dirty="0"/>
              <a:t> </a:t>
            </a:r>
            <a:r>
              <a:rPr dirty="0" err="1"/>
              <a:t>월에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나왔으니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48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"Celebrate the Feast of Unleavened Bread.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seven days eat bread made without yeast, as I commanded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this at the appointed time in the month of Abib,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in that month you came out of Egypt.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572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태에서</a:t>
            </a:r>
            <a:r>
              <a:rPr dirty="0"/>
              <a:t> </a:t>
            </a:r>
            <a:r>
              <a:rPr dirty="0" err="1"/>
              <a:t>처음으로</a:t>
            </a:r>
            <a:r>
              <a:rPr dirty="0"/>
              <a:t> 난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내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소, 양 할 것 </a:t>
            </a:r>
            <a:r>
              <a:rPr dirty="0" err="1"/>
              <a:t>없이</a:t>
            </a:r>
            <a:r>
              <a:rPr dirty="0"/>
              <a:t> 네 </a:t>
            </a:r>
            <a:r>
              <a:rPr dirty="0" err="1"/>
              <a:t>가축의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난 </a:t>
            </a:r>
            <a:r>
              <a:rPr dirty="0" err="1"/>
              <a:t>수컷도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내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873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first offspring of every womb belongs to me, including all the firstborn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males of your livestock, whether from herd or flock.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아침</a:t>
            </a:r>
            <a:r>
              <a:rPr dirty="0"/>
              <a:t> </a:t>
            </a:r>
            <a:r>
              <a:rPr dirty="0" err="1"/>
              <a:t>일찍</a:t>
            </a:r>
            <a:r>
              <a:rPr dirty="0"/>
              <a:t> </a:t>
            </a:r>
            <a:r>
              <a:rPr dirty="0" err="1"/>
              <a:t>준비하고</a:t>
            </a:r>
            <a:r>
              <a:rPr dirty="0"/>
              <a:t> </a:t>
            </a:r>
            <a:r>
              <a:rPr dirty="0" err="1"/>
              <a:t>아침에</a:t>
            </a:r>
            <a:r>
              <a:rPr dirty="0"/>
              <a:t> </a:t>
            </a:r>
            <a:r>
              <a:rPr dirty="0" err="1"/>
              <a:t>시내</a:t>
            </a:r>
            <a:r>
              <a:rPr dirty="0"/>
              <a:t> </a:t>
            </a:r>
            <a:r>
              <a:rPr dirty="0" err="1"/>
              <a:t>산으로</a:t>
            </a:r>
            <a:r>
              <a:rPr dirty="0"/>
              <a:t> </a:t>
            </a:r>
            <a:r>
              <a:rPr dirty="0" err="1"/>
              <a:t>올라와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산꼭대기에서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기다리고</a:t>
            </a:r>
            <a:r>
              <a:rPr dirty="0"/>
              <a:t> 서 </a:t>
            </a:r>
            <a:r>
              <a:rPr dirty="0" err="1"/>
              <a:t>있어라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328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ready in the morning, and then come up on Mount Sinai.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Present yourself to me there on top of the mountain.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406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나귀의</a:t>
            </a:r>
            <a:r>
              <a:rPr dirty="0"/>
              <a:t> 첫 </a:t>
            </a:r>
            <a:r>
              <a:rPr dirty="0" err="1"/>
              <a:t>새끼는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양으로</a:t>
            </a:r>
            <a:r>
              <a:rPr dirty="0"/>
              <a:t> </a:t>
            </a:r>
            <a:r>
              <a:rPr dirty="0" err="1"/>
              <a:t>대속하되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대속하지</a:t>
            </a:r>
            <a:r>
              <a:rPr dirty="0"/>
              <a:t> </a:t>
            </a:r>
            <a:r>
              <a:rPr dirty="0" err="1"/>
              <a:t>않으려면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목을</a:t>
            </a:r>
            <a:r>
              <a:rPr dirty="0"/>
              <a:t> </a:t>
            </a:r>
            <a:r>
              <a:rPr dirty="0" err="1"/>
              <a:t>부러뜨릴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너는</a:t>
            </a:r>
            <a:r>
              <a:rPr dirty="0"/>
              <a:t> 또 네 </a:t>
            </a:r>
            <a:r>
              <a:rPr dirty="0" err="1"/>
              <a:t>아들들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장자를</a:t>
            </a:r>
            <a:r>
              <a:rPr dirty="0"/>
              <a:t> </a:t>
            </a:r>
            <a:r>
              <a:rPr dirty="0" err="1"/>
              <a:t>대속해야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나올</a:t>
            </a:r>
            <a:r>
              <a:rPr dirty="0"/>
              <a:t> </a:t>
            </a:r>
            <a:r>
              <a:rPr dirty="0" err="1"/>
              <a:t>때는</a:t>
            </a:r>
            <a:r>
              <a:rPr dirty="0"/>
              <a:t> </a:t>
            </a:r>
            <a:r>
              <a:rPr dirty="0" err="1"/>
              <a:t>빈손으로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5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Redeem the firstborn donkey with a lamb, but if you do not redeem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break its neck. Redeem all your firstborn sons.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 one is to appear before me empty-handed.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790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6일 </a:t>
            </a:r>
            <a:r>
              <a:rPr dirty="0" err="1"/>
              <a:t>동안은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일해야</a:t>
            </a:r>
            <a:r>
              <a:rPr dirty="0"/>
              <a:t> </a:t>
            </a:r>
            <a:r>
              <a:rPr dirty="0" err="1"/>
              <a:t>하지만</a:t>
            </a:r>
            <a:r>
              <a:rPr dirty="0"/>
              <a:t> </a:t>
            </a:r>
            <a:r>
              <a:rPr dirty="0" err="1"/>
              <a:t>일곱째</a:t>
            </a:r>
            <a:r>
              <a:rPr dirty="0"/>
              <a:t> </a:t>
            </a:r>
            <a:r>
              <a:rPr dirty="0" err="1"/>
              <a:t>날에는</a:t>
            </a:r>
            <a:r>
              <a:rPr dirty="0"/>
              <a:t> </a:t>
            </a:r>
            <a:r>
              <a:rPr dirty="0" err="1"/>
              <a:t>쉬어야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밭갈</a:t>
            </a:r>
            <a:r>
              <a:rPr dirty="0"/>
              <a:t> </a:t>
            </a:r>
            <a:r>
              <a:rPr dirty="0" err="1"/>
              <a:t>때든</a:t>
            </a:r>
            <a:r>
              <a:rPr dirty="0"/>
              <a:t> </a:t>
            </a:r>
            <a:r>
              <a:rPr dirty="0" err="1"/>
              <a:t>수확할</a:t>
            </a:r>
            <a:r>
              <a:rPr dirty="0"/>
              <a:t> </a:t>
            </a:r>
            <a:r>
              <a:rPr dirty="0" err="1"/>
              <a:t>때든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쉬어야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49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"Six days you shall labor, but on the seventh day you shall rest;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during the plowing season and harvest you must rest.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칠칠절, 곧 밀을 처음 수확하는 절기를 지키고 연말에는 수장절을 지켜라.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50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"Celebrate the Feast of Weeks with the </a:t>
            </a:r>
            <a:r>
              <a:rPr dirty="0" err="1"/>
              <a:t>firstfruits</a:t>
            </a:r>
            <a:r>
              <a:rPr dirty="0"/>
              <a:t> of the wheat harvest,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Feast of Ingathering at the turn of the year.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너희 모든 남자는 1년에 세 번씩 주 여호와 이스라엘의 하나님 앞에 나와야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08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Three times a year all your men are to appear before the Sovereign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God of Israel.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140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네가</a:t>
            </a:r>
            <a:r>
              <a:rPr dirty="0"/>
              <a:t> 1년에 세 번 </a:t>
            </a:r>
            <a:r>
              <a:rPr dirty="0" err="1"/>
              <a:t>여호와</a:t>
            </a:r>
            <a:r>
              <a:rPr dirty="0"/>
              <a:t> 네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나올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앞에서</a:t>
            </a:r>
            <a:r>
              <a:rPr dirty="0"/>
              <a:t> 저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쫓아내고</a:t>
            </a:r>
            <a:r>
              <a:rPr dirty="0"/>
              <a:t> 네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경계를</a:t>
            </a:r>
            <a:r>
              <a:rPr dirty="0"/>
              <a:t> </a:t>
            </a:r>
            <a:r>
              <a:rPr dirty="0" err="1"/>
              <a:t>넓혀</a:t>
            </a:r>
            <a:r>
              <a:rPr dirty="0"/>
              <a:t> 줄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누구도</a:t>
            </a:r>
            <a:r>
              <a:rPr dirty="0"/>
              <a:t> 네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탐내지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28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drive out nations before you and enlarge your territory,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and no one will covet your land when you go up three times each year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appear before the LORD your God.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희생제물의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누룩이</a:t>
            </a:r>
            <a:r>
              <a:rPr dirty="0"/>
              <a:t> </a:t>
            </a:r>
            <a:r>
              <a:rPr dirty="0" err="1"/>
              <a:t>들어간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바치지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유월절</a:t>
            </a:r>
            <a:r>
              <a:rPr dirty="0"/>
              <a:t>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아침까지</a:t>
            </a:r>
            <a:r>
              <a:rPr dirty="0"/>
              <a:t> </a:t>
            </a:r>
            <a:r>
              <a:rPr dirty="0" err="1"/>
              <a:t>남겨</a:t>
            </a:r>
            <a:r>
              <a:rPr dirty="0"/>
              <a:t> </a:t>
            </a:r>
            <a:r>
              <a:rPr dirty="0" err="1"/>
              <a:t>두지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46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offer the blood of a sacrifice to me along with anything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containing yeast, and do not let any of the sacrifice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Passover Feast remain until morning.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615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너는</a:t>
            </a:r>
            <a:r>
              <a:rPr dirty="0"/>
              <a:t> 네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난 것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네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가져와야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염소를</a:t>
            </a:r>
            <a:r>
              <a:rPr dirty="0"/>
              <a:t> 그 </a:t>
            </a:r>
            <a:r>
              <a:rPr dirty="0" err="1"/>
              <a:t>어미의</a:t>
            </a:r>
            <a:r>
              <a:rPr dirty="0"/>
              <a:t> </a:t>
            </a:r>
            <a:r>
              <a:rPr dirty="0" err="1"/>
              <a:t>젖에</a:t>
            </a:r>
            <a:r>
              <a:rPr dirty="0"/>
              <a:t> </a:t>
            </a:r>
            <a:r>
              <a:rPr dirty="0" err="1"/>
              <a:t>삶지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435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"Bring the best of the </a:t>
            </a:r>
            <a:r>
              <a:rPr dirty="0" err="1"/>
              <a:t>firstfruits</a:t>
            </a:r>
            <a:r>
              <a:rPr dirty="0"/>
              <a:t> of your soil to the house of the LORD your God.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cook a young goat in its mother's milk."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594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“이 </a:t>
            </a:r>
            <a:r>
              <a:rPr dirty="0" err="1"/>
              <a:t>말들을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기록하여라</a:t>
            </a:r>
            <a:r>
              <a:rPr dirty="0"/>
              <a:t>. 이 </a:t>
            </a:r>
            <a:r>
              <a:rPr dirty="0" err="1"/>
              <a:t>말들에</a:t>
            </a:r>
            <a:r>
              <a:rPr dirty="0"/>
              <a:t> </a:t>
            </a:r>
            <a:r>
              <a:rPr dirty="0" err="1"/>
              <a:t>근거해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이스라엘과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세웠다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22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Moses, "Write down these words,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in accordance with these words I have made a covenant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you and with Israel."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9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거기에서</a:t>
            </a:r>
            <a:r>
              <a:rPr dirty="0"/>
              <a:t> </a:t>
            </a:r>
            <a:r>
              <a:rPr dirty="0" err="1"/>
              <a:t>여호와와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먹지도</a:t>
            </a:r>
            <a:r>
              <a:rPr dirty="0"/>
              <a:t> </a:t>
            </a:r>
            <a:r>
              <a:rPr dirty="0" err="1"/>
              <a:t>마시지도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40일 </a:t>
            </a:r>
            <a:r>
              <a:rPr dirty="0" err="1"/>
              <a:t>밤낮을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언약의</a:t>
            </a:r>
            <a:r>
              <a:rPr dirty="0"/>
              <a:t> </a:t>
            </a:r>
            <a:r>
              <a:rPr dirty="0" err="1"/>
              <a:t>말씀</a:t>
            </a:r>
            <a:r>
              <a:rPr dirty="0"/>
              <a:t>, 곧 </a:t>
            </a:r>
            <a:r>
              <a:rPr dirty="0" err="1"/>
              <a:t>십계명을</a:t>
            </a:r>
            <a:r>
              <a:rPr dirty="0"/>
              <a:t> </a:t>
            </a:r>
            <a:r>
              <a:rPr dirty="0" err="1"/>
              <a:t>돌판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기록해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26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was there with the LORD forty days and forty nights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eating bread or drinking water. And he wrote on the tablets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words of the covenant -- the Ten Commandments.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시내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내려왔습니다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내려올</a:t>
            </a:r>
            <a:r>
              <a:rPr dirty="0"/>
              <a:t> 때 </a:t>
            </a:r>
            <a:r>
              <a:rPr dirty="0" err="1"/>
              <a:t>양손에는</a:t>
            </a:r>
            <a:r>
              <a:rPr dirty="0"/>
              <a:t> </a:t>
            </a:r>
            <a:r>
              <a:rPr dirty="0" err="1"/>
              <a:t>증거판</a:t>
            </a:r>
            <a:r>
              <a:rPr dirty="0"/>
              <a:t> 두 </a:t>
            </a:r>
            <a:r>
              <a:rPr dirty="0" err="1"/>
              <a:t>개가</a:t>
            </a:r>
            <a:r>
              <a:rPr dirty="0"/>
              <a:t> </a:t>
            </a:r>
            <a:r>
              <a:rPr dirty="0" err="1"/>
              <a:t>들려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내려오면서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말씀하셨음으로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얼굴에</a:t>
            </a:r>
            <a:r>
              <a:rPr dirty="0"/>
              <a:t> </a:t>
            </a:r>
            <a:r>
              <a:rPr dirty="0" err="1"/>
              <a:t>광채가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모르고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82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Moses came down from Mount Sinai with the two tablets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Testimony in his hands, he was not aware that his face was radiant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had spoken with the LORD.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457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그 </a:t>
            </a:r>
            <a:r>
              <a:rPr dirty="0" err="1"/>
              <a:t>누구도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올라와서는</a:t>
            </a:r>
            <a:r>
              <a:rPr dirty="0"/>
              <a:t> 안 </a:t>
            </a:r>
            <a:r>
              <a:rPr dirty="0" err="1"/>
              <a:t>되며</a:t>
            </a:r>
            <a:r>
              <a:rPr dirty="0"/>
              <a:t> 그 산 </a:t>
            </a:r>
            <a:r>
              <a:rPr dirty="0" err="1"/>
              <a:t>어디에서도</a:t>
            </a:r>
            <a:r>
              <a:rPr dirty="0"/>
              <a:t> </a:t>
            </a: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띄면</a:t>
            </a:r>
            <a:r>
              <a:rPr dirty="0"/>
              <a:t> 안 </a:t>
            </a:r>
            <a:r>
              <a:rPr dirty="0" err="1"/>
              <a:t>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산자락에서라도</a:t>
            </a:r>
            <a:r>
              <a:rPr dirty="0"/>
              <a:t> </a:t>
            </a:r>
            <a:r>
              <a:rPr dirty="0" err="1"/>
              <a:t>꼴을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양들이나</a:t>
            </a:r>
            <a:r>
              <a:rPr dirty="0"/>
              <a:t> </a:t>
            </a:r>
            <a:r>
              <a:rPr dirty="0" err="1"/>
              <a:t>소들이</a:t>
            </a:r>
            <a:r>
              <a:rPr dirty="0"/>
              <a:t> </a:t>
            </a:r>
            <a:r>
              <a:rPr dirty="0" err="1"/>
              <a:t>있어서는</a:t>
            </a:r>
            <a:r>
              <a:rPr dirty="0"/>
              <a:t> 안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50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is to come with you or be seen anywhere on the mountain;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even the flocks and herds may graze in front of the mountain."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모세를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얼굴에</a:t>
            </a:r>
            <a:r>
              <a:rPr dirty="0"/>
              <a:t> </a:t>
            </a:r>
            <a:r>
              <a:rPr dirty="0" err="1"/>
              <a:t>광채가</a:t>
            </a:r>
            <a:r>
              <a:rPr dirty="0"/>
              <a:t> </a:t>
            </a:r>
            <a:r>
              <a:rPr dirty="0" err="1"/>
              <a:t>나고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두려운</a:t>
            </a:r>
            <a:r>
              <a:rPr dirty="0"/>
              <a:t> </a:t>
            </a: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16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Aaron and all the Israelites saw Moses, his face was radiant,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were afraid to come near him.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회중</a:t>
            </a:r>
            <a:r>
              <a:rPr dirty="0"/>
              <a:t> </a:t>
            </a:r>
            <a:r>
              <a:rPr dirty="0" err="1"/>
              <a:t>지도자들이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자기에게</a:t>
            </a:r>
            <a:r>
              <a:rPr dirty="0"/>
              <a:t> </a:t>
            </a:r>
            <a:r>
              <a:rPr dirty="0" err="1"/>
              <a:t>오자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78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Moses called to them;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Aaron and all the leaders of the community came back to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spoke to them.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그 </a:t>
            </a:r>
            <a:r>
              <a:rPr dirty="0" err="1"/>
              <a:t>후에야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시내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자기에게</a:t>
            </a:r>
            <a:r>
              <a:rPr dirty="0"/>
              <a:t> </a:t>
            </a:r>
            <a:r>
              <a:rPr dirty="0" err="1"/>
              <a:t>말씀해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계명들을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575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Afterward all the Israelites came near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gave them all the commands the LORD had given him on Mount Sinai.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모세는 그들에게 말을 마칠 때까지 자기 얼굴에 수건을 쓰고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Moses finished speaking to them, he put a veil over his face.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04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그분과</a:t>
            </a:r>
            <a:r>
              <a:rPr dirty="0"/>
              <a:t> </a:t>
            </a:r>
            <a:r>
              <a:rPr dirty="0" err="1"/>
              <a:t>이야기를</a:t>
            </a:r>
            <a:r>
              <a:rPr dirty="0"/>
              <a:t> </a:t>
            </a:r>
            <a:r>
              <a:rPr dirty="0" err="1"/>
              <a:t>나눌</a:t>
            </a:r>
            <a:r>
              <a:rPr dirty="0"/>
              <a:t> </a:t>
            </a:r>
            <a:r>
              <a:rPr dirty="0" err="1"/>
              <a:t>때는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나올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수건을</a:t>
            </a:r>
            <a:r>
              <a:rPr dirty="0"/>
              <a:t> </a:t>
            </a:r>
            <a:r>
              <a:rPr dirty="0" err="1"/>
              <a:t>벗고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그러다가</a:t>
            </a:r>
            <a:r>
              <a:rPr dirty="0"/>
              <a:t> </a:t>
            </a:r>
            <a:r>
              <a:rPr dirty="0" err="1"/>
              <a:t>나와서는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명령받은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주었는데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51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whenever he entered the LORD's presence to speak with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removed the veil until he came out. And when he came out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told the Israelites what he had been commanded,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그때는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얼굴에</a:t>
            </a:r>
            <a:r>
              <a:rPr dirty="0"/>
              <a:t> </a:t>
            </a:r>
            <a:r>
              <a:rPr dirty="0" err="1"/>
              <a:t>광채가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</a:t>
            </a:r>
            <a:r>
              <a:rPr dirty="0" err="1"/>
              <a:t>되므로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여호와와</a:t>
            </a:r>
            <a:r>
              <a:rPr dirty="0"/>
              <a:t> </a:t>
            </a:r>
            <a:r>
              <a:rPr dirty="0" err="1"/>
              <a:t>이야기를</a:t>
            </a:r>
            <a:r>
              <a:rPr dirty="0"/>
              <a:t> </a:t>
            </a:r>
            <a:r>
              <a:rPr dirty="0" err="1"/>
              <a:t>나누러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얼굴에</a:t>
            </a:r>
            <a:r>
              <a:rPr dirty="0"/>
              <a:t> </a:t>
            </a:r>
            <a:r>
              <a:rPr dirty="0" err="1"/>
              <a:t>수건을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29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saw that his face was radiant. Then Moses would put the veil back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 his face until he went in to speak with the LORD.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돌판</a:t>
            </a:r>
            <a:r>
              <a:rPr dirty="0"/>
              <a:t> 두 </a:t>
            </a:r>
            <a:r>
              <a:rPr dirty="0" err="1"/>
              <a:t>개를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깎아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아침</a:t>
            </a:r>
            <a:r>
              <a:rPr dirty="0"/>
              <a:t> </a:t>
            </a:r>
            <a:r>
              <a:rPr dirty="0" err="1"/>
              <a:t>일찍</a:t>
            </a:r>
            <a:r>
              <a:rPr dirty="0"/>
              <a:t> </a:t>
            </a:r>
            <a:r>
              <a:rPr dirty="0" err="1"/>
              <a:t>시내</a:t>
            </a:r>
            <a:r>
              <a:rPr dirty="0"/>
              <a:t> </a:t>
            </a:r>
            <a:r>
              <a:rPr dirty="0" err="1"/>
              <a:t>산으로</a:t>
            </a:r>
            <a:r>
              <a:rPr dirty="0"/>
              <a:t> </a:t>
            </a:r>
            <a:r>
              <a:rPr dirty="0" err="1"/>
              <a:t>올라갔습니다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돌판</a:t>
            </a:r>
            <a:r>
              <a:rPr dirty="0"/>
              <a:t> 두 </a:t>
            </a:r>
            <a:r>
              <a:rPr dirty="0" err="1"/>
              <a:t>개를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631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Moses chiseled out two stone tablets like the first ones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went up Mount Sinai early in the morning,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LORD had commanded him; and he carried the two stone tablets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his hands.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구름</a:t>
            </a:r>
            <a:r>
              <a:rPr dirty="0"/>
              <a:t> </a:t>
            </a:r>
            <a:r>
              <a:rPr dirty="0" err="1"/>
              <a:t>속으로</a:t>
            </a:r>
            <a:r>
              <a:rPr dirty="0"/>
              <a:t> </a:t>
            </a:r>
            <a:r>
              <a:rPr dirty="0" err="1"/>
              <a:t>내려와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이름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선포하셨습니다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58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came down in the cloud and stood there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him and proclaimed his name, the LORD.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948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모세</a:t>
            </a:r>
            <a:r>
              <a:rPr dirty="0"/>
              <a:t>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지나가면서</a:t>
            </a:r>
            <a:r>
              <a:rPr dirty="0"/>
              <a:t> </a:t>
            </a:r>
            <a:r>
              <a:rPr dirty="0" err="1"/>
              <a:t>선포하셨습니다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</a:t>
            </a:r>
            <a:r>
              <a:rPr dirty="0"/>
              <a:t>, </a:t>
            </a:r>
            <a:r>
              <a:rPr dirty="0" err="1"/>
              <a:t>여호와</a:t>
            </a:r>
            <a:r>
              <a:rPr dirty="0"/>
              <a:t>, </a:t>
            </a:r>
            <a:r>
              <a:rPr dirty="0" err="1"/>
              <a:t>긍휼하고</a:t>
            </a:r>
            <a:r>
              <a:rPr dirty="0"/>
              <a:t> </a:t>
            </a:r>
            <a:r>
              <a:rPr dirty="0" err="1"/>
              <a:t>은혜로운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, </a:t>
            </a:r>
            <a:r>
              <a:rPr dirty="0" err="1"/>
              <a:t>오래</a:t>
            </a:r>
            <a:r>
              <a:rPr dirty="0"/>
              <a:t> </a:t>
            </a:r>
            <a:r>
              <a:rPr dirty="0" err="1"/>
              <a:t>참고</a:t>
            </a:r>
            <a:r>
              <a:rPr dirty="0"/>
              <a:t> </a:t>
            </a:r>
            <a:r>
              <a:rPr dirty="0" err="1"/>
              <a:t>선함과</a:t>
            </a:r>
            <a:r>
              <a:rPr dirty="0"/>
              <a:t> </a:t>
            </a:r>
            <a:r>
              <a:rPr dirty="0" err="1"/>
              <a:t>진리가</a:t>
            </a:r>
            <a:r>
              <a:rPr dirty="0"/>
              <a:t> </a:t>
            </a:r>
            <a:r>
              <a:rPr dirty="0" err="1"/>
              <a:t>풍성하며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6957"/>
            <a:ext cx="11036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passed in front of Moses, proclaiming,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LORD, the LORD, the compassionate and gracious God, slow to anger,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abounding in love and faithfulness,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586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수천</a:t>
            </a:r>
            <a:r>
              <a:rPr dirty="0"/>
              <a:t> </a:t>
            </a:r>
            <a:r>
              <a:rPr dirty="0" err="1"/>
              <a:t>대에</a:t>
            </a:r>
            <a:r>
              <a:rPr dirty="0"/>
              <a:t> </a:t>
            </a:r>
            <a:r>
              <a:rPr dirty="0" err="1"/>
              <a:t>걸쳐</a:t>
            </a:r>
            <a:r>
              <a:rPr dirty="0"/>
              <a:t> </a:t>
            </a:r>
            <a:r>
              <a:rPr dirty="0" err="1"/>
              <a:t>긍휼을</a:t>
            </a:r>
            <a:r>
              <a:rPr dirty="0"/>
              <a:t> </a:t>
            </a:r>
            <a:r>
              <a:rPr dirty="0" err="1"/>
              <a:t>베풀고</a:t>
            </a:r>
            <a:r>
              <a:rPr dirty="0"/>
              <a:t> </a:t>
            </a:r>
            <a:r>
              <a:rPr dirty="0" err="1"/>
              <a:t>죄악과</a:t>
            </a:r>
            <a:r>
              <a:rPr dirty="0"/>
              <a:t> </a:t>
            </a:r>
            <a:r>
              <a:rPr dirty="0" err="1"/>
              <a:t>범죄와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용서하며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죄지은</a:t>
            </a:r>
            <a:r>
              <a:rPr dirty="0"/>
              <a:t> </a:t>
            </a:r>
            <a:r>
              <a:rPr dirty="0" err="1"/>
              <a:t>자들을</a:t>
            </a:r>
            <a:r>
              <a:rPr dirty="0"/>
              <a:t> </a:t>
            </a:r>
            <a:r>
              <a:rPr dirty="0" err="1"/>
              <a:t>징벌하지</a:t>
            </a:r>
            <a:r>
              <a:rPr dirty="0"/>
              <a:t> </a:t>
            </a:r>
            <a:r>
              <a:rPr dirty="0" err="1"/>
              <a:t>않고는</a:t>
            </a:r>
            <a:r>
              <a:rPr dirty="0"/>
              <a:t> </a:t>
            </a:r>
            <a:r>
              <a:rPr dirty="0" err="1"/>
              <a:t>그냥</a:t>
            </a:r>
            <a:r>
              <a:rPr dirty="0"/>
              <a:t> </a:t>
            </a:r>
            <a:r>
              <a:rPr dirty="0" err="1"/>
              <a:t>넘어가지</a:t>
            </a:r>
            <a:r>
              <a:rPr dirty="0"/>
              <a:t> </a:t>
            </a:r>
            <a:r>
              <a:rPr dirty="0" err="1"/>
              <a:t>못하니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그 </a:t>
            </a:r>
            <a:r>
              <a:rPr dirty="0" err="1"/>
              <a:t>자식들과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자손들에게</a:t>
            </a:r>
            <a:r>
              <a:rPr dirty="0"/>
              <a:t> 3, 4대에 </a:t>
            </a:r>
            <a:r>
              <a:rPr dirty="0" err="1"/>
              <a:t>걸쳐</a:t>
            </a:r>
            <a:r>
              <a:rPr dirty="0"/>
              <a:t> </a:t>
            </a:r>
            <a:r>
              <a:rPr dirty="0" err="1"/>
              <a:t>징벌한다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864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maintaining love to thousands, and forgiving wickedness, rebellion and sin.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he does not leave the guilty unpunished; he punishes the children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children for the sin of the fathers to the third and fourth generation."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그러자 모세는 그 즉시 머리를 땅에 조아리고 경배하며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Moses bowed to the ground at once and worshiped.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64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은총을</a:t>
            </a:r>
            <a:r>
              <a:rPr dirty="0"/>
              <a:t> </a:t>
            </a:r>
            <a:r>
              <a:rPr dirty="0" err="1"/>
              <a:t>입었다면</a:t>
            </a:r>
            <a:r>
              <a:rPr dirty="0"/>
              <a:t> </a:t>
            </a:r>
            <a:r>
              <a:rPr dirty="0" err="1"/>
              <a:t>제발</a:t>
            </a:r>
            <a:r>
              <a:rPr dirty="0"/>
              <a:t>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가 </a:t>
            </a:r>
            <a:r>
              <a:rPr dirty="0" err="1"/>
              <a:t>주십시오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저들이</a:t>
            </a:r>
            <a:r>
              <a:rPr dirty="0"/>
              <a:t> </a:t>
            </a:r>
            <a:r>
              <a:rPr dirty="0" err="1"/>
              <a:t>목이</a:t>
            </a:r>
            <a:r>
              <a:rPr dirty="0"/>
              <a:t> </a:t>
            </a:r>
            <a:r>
              <a:rPr dirty="0" err="1"/>
              <a:t>곧은</a:t>
            </a:r>
            <a:r>
              <a:rPr dirty="0"/>
              <a:t> </a:t>
            </a:r>
            <a:r>
              <a:rPr dirty="0" err="1"/>
              <a:t>백성들이기는</a:t>
            </a:r>
            <a:r>
              <a:rPr dirty="0"/>
              <a:t> </a:t>
            </a:r>
            <a:r>
              <a:rPr dirty="0" err="1"/>
              <a:t>하지만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악과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용서하시고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기업으로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105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 Lord, if I have found favor in your eyes," he said, "then let the Lord go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us. Although this is a stiff-necked people, forgive our wickedness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our sin, and take us as your inheritance."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2060</Words>
  <Application>Microsoft Office PowerPoint</Application>
  <PresentationFormat>와이드스크린</PresentationFormat>
  <Paragraphs>203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2022-09-17T13:53:39Z</dcterms:modified>
</cp:coreProperties>
</file>