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행하라고</a:t>
            </a:r>
            <a:r>
              <a:rPr dirty="0"/>
              <a:t> </a:t>
            </a:r>
            <a:r>
              <a:rPr dirty="0" err="1"/>
              <a:t>명령하셨는데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assembled the whole Israelite community and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things the LORD has commanded you to do: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기술이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만들어야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4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who are skilled among you are to come and make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everything the LORD has commanded: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성막, 그 장막과 덮개, 갈고리, 널판, 빗장, 기둥, 받침대,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1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tabernacle with its tent and its covering, clasps, frames, crossbars, posts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bases;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증거궤와 그 장대와 그것을 가릴 속죄 덮개와 휘장,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ark with its poles and the atonement cover and the curtain that shields it;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상과 그 장대와 그 모든 기구들과 진설병,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table with its poles and all its articles and the bread of the Presence;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등잔대와 그 부속품들, 불 켤 때 사용하는 등잔과 등유,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lampstand that is for light with its accessories, lamps and oil for the light;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분향 제단과 그 장대, 기름 부을 때 쓰는 기름과 향료, 성막 문 앞에 칠 휘장,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8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altar of incense with its poles, the anointing oil and the fragrant incense;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 for the doorway at the entrance to the tabernacle;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번제단과 청동으로 된 그물판과 그 장대와 그 모든 기구들, 청동으로 된 대야와 그 받침대,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8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altar of burnt offering with its bronze grating, its poles and all its utensils;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bronze basin with its stand;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뜰에 칠 휘장과 그 기둥과 받침대, 뜰 문에 칠 휘장,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curtains of the courtyard with its posts and bases,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curtain for the entrance to the courtyard;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성막과 뜰에 박을 말뚝과 그 노끈,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tent pegs for the tabernacle and for the courtyard, and their ropes;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 </a:t>
            </a:r>
            <a:r>
              <a:rPr dirty="0" err="1"/>
              <a:t>입는</a:t>
            </a:r>
            <a:r>
              <a:rPr dirty="0"/>
              <a:t> 짠 </a:t>
            </a:r>
            <a:r>
              <a:rPr dirty="0" err="1"/>
              <a:t>옷들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옷이다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woven garments worn for ministering in the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both the sacred garments for Aaron the priest and the garments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his sons when they serve as priests."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6일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일해야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날,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여호와께는</a:t>
            </a:r>
            <a:r>
              <a:rPr dirty="0"/>
              <a:t> </a:t>
            </a:r>
            <a:r>
              <a:rPr dirty="0" err="1"/>
              <a:t>쉬는</a:t>
            </a:r>
            <a:r>
              <a:rPr dirty="0"/>
              <a:t> </a:t>
            </a:r>
            <a:r>
              <a:rPr dirty="0" err="1"/>
              <a:t>안식일이니</a:t>
            </a:r>
            <a:r>
              <a:rPr dirty="0"/>
              <a:t> </a:t>
            </a: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이날에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죽임당해야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six days, work is to be done, but the seventh day shall be your holy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Sabbath of rest to the LORD. Whoever does any work on it must be put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death.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그러자 온 이스라엘 회중이 모세 앞에서 물러갔습니다.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whole Israelite community withdrew from Moses' presence,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감동을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자원하는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, </a:t>
            </a:r>
            <a:r>
              <a:rPr dirty="0" err="1"/>
              <a:t>거룩한</a:t>
            </a:r>
            <a:r>
              <a:rPr dirty="0"/>
              <a:t> 옷 </a:t>
            </a:r>
            <a:r>
              <a:rPr dirty="0" err="1"/>
              <a:t>짓는</a:t>
            </a:r>
            <a:r>
              <a:rPr dirty="0"/>
              <a:t> 데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53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who was willing and whose heart moved him came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an offering to the LORD for the work on the Tent of Meeting,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its service, and for the sacred garments.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41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자원하는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할 것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다들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팔찌</a:t>
            </a:r>
            <a:r>
              <a:rPr dirty="0"/>
              <a:t>, </a:t>
            </a:r>
            <a:r>
              <a:rPr dirty="0" err="1"/>
              <a:t>귀고리</a:t>
            </a:r>
            <a:r>
              <a:rPr dirty="0"/>
              <a:t>, </a:t>
            </a:r>
            <a:r>
              <a:rPr dirty="0" err="1"/>
              <a:t>반지</a:t>
            </a:r>
            <a:r>
              <a:rPr dirty="0"/>
              <a:t>, </a:t>
            </a:r>
            <a:r>
              <a:rPr dirty="0" err="1"/>
              <a:t>장신구</a:t>
            </a:r>
            <a:r>
              <a:rPr dirty="0"/>
              <a:t> 등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금 </a:t>
            </a:r>
            <a:r>
              <a:rPr dirty="0" err="1"/>
              <a:t>패물을</a:t>
            </a:r>
            <a:r>
              <a:rPr dirty="0"/>
              <a:t> </a:t>
            </a:r>
            <a:r>
              <a:rPr dirty="0" err="1"/>
              <a:t>가져왔고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모두가</a:t>
            </a:r>
            <a:r>
              <a:rPr dirty="0"/>
              <a:t> 그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요제로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0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were willing, men and women alike, came and brought gold jewelry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kinds: brooches, earrings, rings and ornaments. They all presented their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gold as a wave offering to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실,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</a:t>
            </a:r>
            <a:r>
              <a:rPr dirty="0"/>
              <a:t>, </a:t>
            </a:r>
            <a:r>
              <a:rPr dirty="0" err="1"/>
              <a:t>염소</a:t>
            </a:r>
            <a:r>
              <a:rPr dirty="0"/>
              <a:t> 털, </a:t>
            </a:r>
            <a:r>
              <a:rPr dirty="0" err="1"/>
              <a:t>붉게</a:t>
            </a:r>
            <a:r>
              <a:rPr dirty="0"/>
              <a:t> </a:t>
            </a:r>
            <a:r>
              <a:rPr dirty="0" err="1"/>
              <a:t>물들인</a:t>
            </a:r>
            <a:r>
              <a:rPr dirty="0"/>
              <a:t> 양 </a:t>
            </a:r>
            <a:r>
              <a:rPr dirty="0" err="1"/>
              <a:t>가죽이나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해달</a:t>
            </a:r>
            <a:r>
              <a:rPr dirty="0"/>
              <a:t> </a:t>
            </a:r>
            <a:r>
              <a:rPr dirty="0" err="1"/>
              <a:t>가죽을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3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had blue, purple or scarlet yarn or fine linen, or goat hair,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ram skins dyed red or hides of sea cows brought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은이나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가졌으면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가져왔고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95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presenting an offering of silver or bronze brought it as an offering 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the LORD, and everyone who had acacia wood for any part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work brought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솜씨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여자들은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실을</a:t>
            </a:r>
            <a:r>
              <a:rPr dirty="0"/>
              <a:t> </a:t>
            </a:r>
            <a:r>
              <a:rPr dirty="0" err="1"/>
              <a:t>자았고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자아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실,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3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skilled woman spun with her hands and brought what she had spun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blue, purple or scarlet yarn or fine linen.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그리고 뛰어난 솜씨를 가진 모든 여자들은 염소 털을 자았습니다.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all the women who were willing and had the skill spun the goat hair.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지도자들은 에봇과 가슴패에 박을 호마노와 그 외의 보석들을 가져왔습니다.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brought onyx stones and other gems to be mounted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ephod and </a:t>
            </a:r>
            <a:r>
              <a:rPr dirty="0" err="1"/>
              <a:t>breastpiece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그들은 또 향품과 등잔유와 기름 부음용 기름과 분향용 기름도 가져왔습니다.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8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brought spices and olive oil for the light and for the anointing oil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fragrant incense.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할 것 </a:t>
            </a:r>
            <a:r>
              <a:rPr dirty="0" err="1"/>
              <a:t>없이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만들도록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2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Israelite men and women who were willing brought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 freewill offerings for all the work the LORD through Moses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commanded them to 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안식일에는 너희가 있는 곳에 불조차도 피우지 말라.”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light a fire in any of your dwellings on the Sabbath day."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훌의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브살렐의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불러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55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 to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the LORD has chosen Bezalel son of Uri, the son of </a:t>
            </a:r>
            <a:r>
              <a:rPr dirty="0" err="1"/>
              <a:t>Hur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tribe of Judah,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하나님의 영이 가득하고 재능과 능력과 지식으로 모든 일들을 하게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9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has filled him with the Spirit of God, with skill,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ability and knowledge in all kinds of crafts --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금, 은, 청동으로 아름답게 고안하고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make artistic designs for work in gold, silver and bronze,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돌을 깎아 다듬고 나무를 조각하고 온갖 기묘한 작품을 만들게 하신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3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cut and set stones, to work in wood and to engage in all kinds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artistic craftsmanship.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브살렐의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주셨는데</a:t>
            </a:r>
            <a:r>
              <a:rPr dirty="0"/>
              <a:t> </a:t>
            </a:r>
            <a:r>
              <a:rPr dirty="0" err="1"/>
              <a:t>브살렐에게만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단 </a:t>
            </a:r>
            <a:r>
              <a:rPr dirty="0" err="1"/>
              <a:t>지파인</a:t>
            </a:r>
            <a:r>
              <a:rPr dirty="0"/>
              <a:t> </a:t>
            </a:r>
            <a:r>
              <a:rPr dirty="0" err="1"/>
              <a:t>아히사막의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오홀리압에게도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65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has given both him and Oholiab son of </a:t>
            </a:r>
            <a:r>
              <a:rPr dirty="0" err="1"/>
              <a:t>Ahisamach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tribe of Dan, the ability to teach others.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브살렐과</a:t>
            </a:r>
            <a:r>
              <a:rPr dirty="0"/>
              <a:t> </a:t>
            </a:r>
            <a:r>
              <a:rPr dirty="0" err="1"/>
              <a:t>오홀리압에게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잘해</a:t>
            </a:r>
            <a:r>
              <a:rPr dirty="0"/>
              <a:t> 낼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가득하게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조각도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고안도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실,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또 </a:t>
            </a:r>
            <a:r>
              <a:rPr dirty="0" err="1"/>
              <a:t>옷도</a:t>
            </a:r>
            <a:r>
              <a:rPr dirty="0"/>
              <a:t> </a:t>
            </a:r>
            <a:r>
              <a:rPr dirty="0" err="1"/>
              <a:t>짜고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고안하는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filled them with skill to do all kinds of work as craftsmen,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designers, embroiderers in blue, purple and scarlet yarn and fine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weavers -- all of them master craftsmen and designers.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7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whole Israelite community,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has commanded: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5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것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가져오는데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금, 은, </a:t>
            </a:r>
            <a:r>
              <a:rPr dirty="0" err="1"/>
              <a:t>청동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5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what you have, take an offering for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is willing is to bring to the LORD an offering of gold, silver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bronze;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청색 실, 자주색 실, 홍색 실, 고운 베실, 염소 털,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blue, purple and scarlet yarn and fine linen; goat hair;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붉게 물들인 양 가죽, 해달 가죽, 싯딤 나무,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ram skins dyed red and hides of sea cows; acacia wood;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등잔유, 기름 부을 때 쓰는 기름, 분향할 때 쓰는 향료,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olive oil for the light; spices for the anointing oil and for the fragrant incense;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에봇과 가슴패에 박을 호마노와 그 외의 보석들이다.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onyx stones and other gems to be mounted on the ephod and breastpiece.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1588</Words>
  <Application>Microsoft Office PowerPoint</Application>
  <PresentationFormat>와이드스크린</PresentationFormat>
  <Paragraphs>156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2022-09-17T13:57:37Z</dcterms:modified>
</cp:coreProperties>
</file>