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12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브살렐과</a:t>
            </a:r>
            <a:r>
              <a:rPr dirty="0"/>
              <a:t> </a:t>
            </a:r>
            <a:r>
              <a:rPr dirty="0" err="1"/>
              <a:t>오홀리압과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기술과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할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재능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수행할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4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Bezalel, Oholiab and every skilled person to whom the LORD has given skill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ability to know how to carry out all the work of constructing the sanctuary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to do the work just as the LORD has commanded."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휘장은 다섯 폭을 이어 한 폭을 만들고 나머지 다섯 폭으로 한 폭을 만들었습니다.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joined five of the curtains together and did the same with the other five.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6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그 한 </a:t>
            </a:r>
            <a:r>
              <a:rPr dirty="0" err="1"/>
              <a:t>벌의</a:t>
            </a:r>
            <a:r>
              <a:rPr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끝자락에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</a:t>
            </a:r>
            <a:r>
              <a:rPr dirty="0" err="1"/>
              <a:t>고리를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다른</a:t>
            </a:r>
            <a:r>
              <a:rPr dirty="0"/>
              <a:t> 한 </a:t>
            </a:r>
            <a:r>
              <a:rPr dirty="0" err="1"/>
              <a:t>벌의</a:t>
            </a:r>
            <a:r>
              <a:rPr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끝자락에도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9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made loops of blue material along the edge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end curtain in one set,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the same was done with the end curtain in the other set.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49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휘장에</a:t>
            </a:r>
            <a:r>
              <a:rPr dirty="0"/>
              <a:t> </a:t>
            </a:r>
            <a:r>
              <a:rPr dirty="0" err="1"/>
              <a:t>고리</a:t>
            </a:r>
            <a:r>
              <a:rPr dirty="0"/>
              <a:t> 50개, 또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휘장에도</a:t>
            </a:r>
            <a:r>
              <a:rPr dirty="0"/>
              <a:t> </a:t>
            </a:r>
            <a:r>
              <a:rPr dirty="0" err="1"/>
              <a:t>고리</a:t>
            </a:r>
            <a:r>
              <a:rPr dirty="0"/>
              <a:t> 50개를 </a:t>
            </a:r>
            <a:r>
              <a:rPr dirty="0" err="1"/>
              <a:t>만들어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고리가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마주보게</a:t>
            </a:r>
            <a:r>
              <a:rPr dirty="0"/>
              <a:t> </a:t>
            </a:r>
            <a:r>
              <a:rPr dirty="0" err="1"/>
              <a:t>놓고는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68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made fifty loops on one curtain and fifty loops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end curtain of the other set, with the loops opposite each other.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휘장 한 끝에 금갈고리 50개를 만들어 그것으로 휘장 두 벌을 하나로 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8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made fifty gold clasps and used them to fasten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two sets of curtains together so that the tabernacle was a unit.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그들은 성막 위를 덮을 것으로 염소 털로 휘장 열한 폭을 만들었는데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8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curtains of goat hair for the tent over the tabernacle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eleven altogether.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휘장은 각각 길이 30규빗, 폭 4규빗으로 같은 크기였습니다.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eleven curtains were the same size -- thirty cubits long and four cubits wide.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그들은 휘장 다섯 폭을 한 폭으로 잇고 다른 여섯 폭을 또 한 폭으로 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joined five of the curtains into one set and the other six into another set.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586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휘장</a:t>
            </a:r>
            <a:r>
              <a:rPr dirty="0"/>
              <a:t> 한 </a:t>
            </a:r>
            <a:r>
              <a:rPr dirty="0" err="1"/>
              <a:t>폭의</a:t>
            </a:r>
            <a:r>
              <a:rPr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끝자락에</a:t>
            </a:r>
            <a:r>
              <a:rPr dirty="0"/>
              <a:t> </a:t>
            </a:r>
            <a:r>
              <a:rPr dirty="0" err="1"/>
              <a:t>고리</a:t>
            </a:r>
            <a:r>
              <a:rPr dirty="0"/>
              <a:t> 50개를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한쪽의</a:t>
            </a:r>
            <a:r>
              <a:rPr dirty="0"/>
              <a:t> </a:t>
            </a:r>
            <a:r>
              <a:rPr dirty="0" err="1"/>
              <a:t>끝자락에도</a:t>
            </a:r>
            <a:r>
              <a:rPr dirty="0"/>
              <a:t> </a:t>
            </a:r>
            <a:r>
              <a:rPr dirty="0" err="1"/>
              <a:t>고리</a:t>
            </a:r>
            <a:r>
              <a:rPr dirty="0"/>
              <a:t> 50개를 </a:t>
            </a:r>
            <a:r>
              <a:rPr dirty="0" err="1"/>
              <a:t>만들고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4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made fifty loops along the edge of the end curtain in one set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along the edge of the end curtain in the other set.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청동갈고리 50개를 만들어 두 벌을 하나로 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made fifty bronze clasps to fasten the tent together as a unit.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그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덮개로</a:t>
            </a:r>
            <a:r>
              <a:rPr dirty="0"/>
              <a:t> </a:t>
            </a:r>
            <a:r>
              <a:rPr dirty="0" err="1"/>
              <a:t>붉게</a:t>
            </a:r>
            <a:r>
              <a:rPr dirty="0"/>
              <a:t> </a:t>
            </a:r>
            <a:r>
              <a:rPr dirty="0" err="1"/>
              <a:t>물들인</a:t>
            </a:r>
            <a:r>
              <a:rPr dirty="0"/>
              <a:t> 양 </a:t>
            </a:r>
            <a:r>
              <a:rPr dirty="0" err="1"/>
              <a:t>가죽</a:t>
            </a:r>
            <a:r>
              <a:rPr dirty="0"/>
              <a:t> </a:t>
            </a:r>
            <a:r>
              <a:rPr dirty="0" err="1"/>
              <a:t>덮개를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그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해달</a:t>
            </a:r>
            <a:r>
              <a:rPr dirty="0"/>
              <a:t> </a:t>
            </a:r>
            <a:r>
              <a:rPr dirty="0" err="1"/>
              <a:t>가죽</a:t>
            </a:r>
            <a:r>
              <a:rPr dirty="0"/>
              <a:t> </a:t>
            </a:r>
            <a:r>
              <a:rPr dirty="0" err="1"/>
              <a:t>덮개를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28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made for the tent a covering of ram skins dyed 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over that a covering of hides of sea cows.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브살렐과</a:t>
            </a:r>
            <a:r>
              <a:rPr dirty="0"/>
              <a:t> </a:t>
            </a:r>
            <a:r>
              <a:rPr dirty="0" err="1"/>
              <a:t>오홀리압과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34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summoned Bezalel and Oholiab and every skilled person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the LORD had given ability and who was willing to come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the work.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그들은 싯딤 나무로 널판을 만들어 성막의 벽을 세웠는데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made upright frames of acacia wood for the tabernacle.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각 판은 길이가 10규빗, 너비가 1.5규빗으로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Each frame was ten cubits long and a cubit and a half wide,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두 </a:t>
            </a:r>
            <a:r>
              <a:rPr dirty="0" err="1"/>
              <a:t>돌기를</a:t>
            </a:r>
            <a:r>
              <a:rPr dirty="0"/>
              <a:t> </a:t>
            </a:r>
            <a:r>
              <a:rPr dirty="0" err="1"/>
              <a:t>일정한</a:t>
            </a:r>
            <a:r>
              <a:rPr dirty="0"/>
              <a:t> </a:t>
            </a:r>
            <a:r>
              <a:rPr dirty="0" err="1"/>
              <a:t>간격으로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성막의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널판은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28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two projections set parallel to each other.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all the frames of the tabernacle in this way.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성막 남쪽에 세울 널판은 20개였는데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made twenty frames for the south side of the tabernacle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97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구멍을</a:t>
            </a:r>
            <a:r>
              <a:rPr dirty="0"/>
              <a:t> 낸 </a:t>
            </a:r>
            <a:r>
              <a:rPr dirty="0" err="1"/>
              <a:t>은받침대</a:t>
            </a:r>
            <a:r>
              <a:rPr dirty="0"/>
              <a:t> 40개를 </a:t>
            </a:r>
            <a:r>
              <a:rPr dirty="0" err="1"/>
              <a:t>만들어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널판에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 두 </a:t>
            </a:r>
            <a:r>
              <a:rPr dirty="0" err="1"/>
              <a:t>개씩</a:t>
            </a:r>
            <a:r>
              <a:rPr dirty="0"/>
              <a:t>, 곧 각 </a:t>
            </a:r>
            <a:r>
              <a:rPr dirty="0" err="1"/>
              <a:t>돌기에</a:t>
            </a:r>
            <a:r>
              <a:rPr dirty="0"/>
              <a:t> </a:t>
            </a:r>
            <a:r>
              <a:rPr dirty="0" err="1"/>
              <a:t>하나씩</a:t>
            </a:r>
            <a:r>
              <a:rPr dirty="0"/>
              <a:t> </a:t>
            </a:r>
            <a:r>
              <a:rPr dirty="0" err="1"/>
              <a:t>끼우게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07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forty silver bases to go under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two bases for each frame, one under each projection.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성막 다른 쪽, 곧 북쪽에 세울 널판은 20개였는데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other side, the north side of the tabernacle, they made twenty frames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은받침대를 각 널판에 두 개씩 모두 40개를 만들어 끼웠습니다.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forty silver bases -- two under each frame.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성막 뒤쪽, 곧 서쪽에 세울 널판은 여섯 개였는데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made six frames for the far end, that is, the west end of the tabernacle,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성막 뒤쪽의 양쪽 모퉁이에는 널판을 두 개씩 만들어 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two frames were made for the corners of the tabernacle at the far end.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곧 이 두 </a:t>
            </a:r>
            <a:r>
              <a:rPr dirty="0" err="1"/>
              <a:t>모퉁이에는</a:t>
            </a:r>
            <a:r>
              <a:rPr dirty="0"/>
              <a:t> </a:t>
            </a:r>
            <a:r>
              <a:rPr dirty="0" err="1"/>
              <a:t>널판을</a:t>
            </a:r>
            <a:r>
              <a:rPr dirty="0"/>
              <a:t> </a:t>
            </a:r>
            <a:r>
              <a:rPr dirty="0" err="1"/>
              <a:t>이중으로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고리</a:t>
            </a:r>
            <a:r>
              <a:rPr dirty="0"/>
              <a:t> </a:t>
            </a:r>
            <a:r>
              <a:rPr dirty="0" err="1"/>
              <a:t>하나로</a:t>
            </a:r>
            <a:r>
              <a:rPr dirty="0"/>
              <a:t> </a:t>
            </a:r>
            <a:r>
              <a:rPr dirty="0" err="1"/>
              <a:t>고정시켰습니다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양쪽</a:t>
            </a:r>
            <a:r>
              <a:rPr dirty="0"/>
              <a:t> </a:t>
            </a:r>
            <a:r>
              <a:rPr dirty="0" err="1"/>
              <a:t>모퉁이에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26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these two corners the frames were double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bottom all the way to the top and fitted into a single ring;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were made alike.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예물들을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모세에게서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나서도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아침마다</a:t>
            </a:r>
            <a:r>
              <a:rPr dirty="0"/>
              <a:t> </a:t>
            </a:r>
            <a:r>
              <a:rPr dirty="0" err="1"/>
              <a:t>끊임없이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4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received from Moses all the offerings the Israelites had brought to carry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work of constructing the sanctuary. And the people continued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bring freewill offerings morning after morning.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이렇게 해 널판 여덟 개와 각 널판에 은받침대 두 개씩 해서 모두 16개가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there were eight frames and sixteen silver bases -- two under each frame.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또한 그들은 싯딤 나무로 빗장을 만들었는데 성막 한쪽 벽에 다섯 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3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made crossbars of acacia wood: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for the frames on one side of the tabernacle,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또 한쪽 벽에 다섯 개, 성막 다른 쪽, 곧 서쪽 벽에 다섯 개를 만들었습니다.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6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for those on the other side, and five for the frames on the west,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far end of the tabernacle.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중앙</a:t>
            </a:r>
            <a:r>
              <a:rPr dirty="0"/>
              <a:t> </a:t>
            </a:r>
            <a:r>
              <a:rPr dirty="0" err="1"/>
              <a:t>빗장으로</a:t>
            </a:r>
            <a:r>
              <a:rPr dirty="0"/>
              <a:t> </a:t>
            </a:r>
            <a:r>
              <a:rPr dirty="0" err="1"/>
              <a:t>널판</a:t>
            </a:r>
            <a:r>
              <a:rPr dirty="0"/>
              <a:t> </a:t>
            </a:r>
            <a:r>
              <a:rPr dirty="0" err="1"/>
              <a:t>한가운데를</a:t>
            </a:r>
            <a:r>
              <a:rPr dirty="0"/>
              <a:t> </a:t>
            </a:r>
            <a:r>
              <a:rPr dirty="0" err="1"/>
              <a:t>꿰어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끝에서</a:t>
            </a:r>
            <a:r>
              <a:rPr dirty="0"/>
              <a:t> 저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질러</a:t>
            </a:r>
            <a:r>
              <a:rPr dirty="0"/>
              <a:t> </a:t>
            </a:r>
            <a:r>
              <a:rPr dirty="0" err="1"/>
              <a:t>고정시키는</a:t>
            </a:r>
            <a:r>
              <a:rPr dirty="0"/>
              <a:t> </a:t>
            </a:r>
            <a:r>
              <a:rPr dirty="0" err="1"/>
              <a:t>역할을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89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the center crossbar so that it extended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end to end at the middle of the frames.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6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널판들을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씌우고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금 </a:t>
            </a:r>
            <a:r>
              <a:rPr dirty="0" err="1"/>
              <a:t>고리를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빗장을</a:t>
            </a:r>
            <a:r>
              <a:rPr dirty="0"/>
              <a:t> </a:t>
            </a:r>
            <a:r>
              <a:rPr dirty="0" err="1"/>
              <a:t>끼우게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r>
              <a:rPr dirty="0" err="1"/>
              <a:t>빗장도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씌웠습니다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05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overlaid the frames with gold and made gold 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hold the crossbars. They also overlaid the crossbars with gold.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97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만들고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정교한</a:t>
            </a:r>
            <a:r>
              <a:rPr dirty="0"/>
              <a:t> </a:t>
            </a:r>
            <a:r>
              <a:rPr dirty="0" err="1"/>
              <a:t>솜씨로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그룹을</a:t>
            </a:r>
            <a:r>
              <a:rPr dirty="0"/>
              <a:t> </a:t>
            </a:r>
            <a:r>
              <a:rPr dirty="0" err="1"/>
              <a:t>수놓았습니다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8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the curtain of blue, purple and scarlet yarn and finely twisted linen,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cherubim worked into it by a skilled craftsman.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싯딤</a:t>
            </a:r>
            <a:r>
              <a:rPr dirty="0"/>
              <a:t> </a:t>
            </a: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네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씌웠습니다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금갈고리를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달고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 네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44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four posts of acacia wood for it and overlaid them with gold.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gold hooks for them and cast their four silver bases.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위해서는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r>
              <a:rPr dirty="0" err="1"/>
              <a:t>수놓은</a:t>
            </a:r>
            <a:r>
              <a:rPr dirty="0"/>
              <a:t>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만들었으며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1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entrance to the tent they made a curtain of blue,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purple and scarlet yarn and finely twisted linen -- the work of an embroiderer;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그 </a:t>
            </a:r>
            <a:r>
              <a:rPr dirty="0" err="1"/>
              <a:t>휘장을</a:t>
            </a:r>
            <a:r>
              <a:rPr dirty="0"/>
              <a:t> 걸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갈고리를</a:t>
            </a:r>
            <a:r>
              <a:rPr dirty="0"/>
              <a:t> </a:t>
            </a:r>
            <a:r>
              <a:rPr dirty="0" err="1"/>
              <a:t>달았으며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머리와</a:t>
            </a:r>
            <a:r>
              <a:rPr dirty="0"/>
              <a:t> 그 </a:t>
            </a:r>
            <a:r>
              <a:rPr dirty="0" err="1"/>
              <a:t>띠를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씌우고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개는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0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made five posts with hooks for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overlaid the tops of the posts and their bands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gold and made their five bases of bronze.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그러자 성소 일을 맡아 하던 모든 기술자들은 일을 멈추고 와서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15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all the skilled craftsmen who were doing all the work on the sanctuary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left their 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데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필요</a:t>
            </a:r>
            <a:r>
              <a:rPr dirty="0"/>
              <a:t> </a:t>
            </a:r>
            <a:r>
              <a:rPr dirty="0" err="1"/>
              <a:t>이상으로</a:t>
            </a:r>
            <a:r>
              <a:rPr dirty="0"/>
              <a:t> </a:t>
            </a:r>
            <a:r>
              <a:rPr dirty="0" err="1"/>
              <a:t>가져오고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4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people are bringing more than enough for doing the work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commanded to be done."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06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 그 </a:t>
            </a:r>
            <a:r>
              <a:rPr dirty="0" err="1"/>
              <a:t>명령은</a:t>
            </a:r>
            <a:r>
              <a:rPr dirty="0"/>
              <a:t> 온 </a:t>
            </a:r>
            <a:r>
              <a:rPr dirty="0" err="1"/>
              <a:t>진영에</a:t>
            </a:r>
            <a:r>
              <a:rPr dirty="0"/>
              <a:t> </a:t>
            </a:r>
            <a:r>
              <a:rPr dirty="0" err="1"/>
              <a:t>선포됐습니다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남자나</a:t>
            </a:r>
            <a:r>
              <a:rPr dirty="0"/>
              <a:t> </a:t>
            </a:r>
            <a:r>
              <a:rPr dirty="0" err="1"/>
              <a:t>여자나</a:t>
            </a:r>
            <a:r>
              <a:rPr dirty="0"/>
              <a:t>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그만가져오도록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더는</a:t>
            </a:r>
            <a:r>
              <a:rPr dirty="0"/>
              <a:t> </a:t>
            </a:r>
            <a:r>
              <a:rPr dirty="0" err="1"/>
              <a:t>가져오지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31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gave an order and they sent this word throughout the camp: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man or woman is to make anything else as an offering for the sanctuary."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the people were restrained from bringing more,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이미 있는 것만으로도 모든 일에 쓰고 남을 만했기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what they already had was more than enough to do all the 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70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일꾼들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기술자는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베실과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휘장</a:t>
            </a:r>
            <a:r>
              <a:rPr dirty="0"/>
              <a:t> 열 </a:t>
            </a:r>
            <a:r>
              <a:rPr dirty="0" err="1"/>
              <a:t>폭의</a:t>
            </a:r>
            <a:r>
              <a:rPr dirty="0"/>
              <a:t> </a:t>
            </a:r>
            <a:r>
              <a:rPr dirty="0" err="1"/>
              <a:t>성막을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또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그룹을</a:t>
            </a:r>
            <a:r>
              <a:rPr dirty="0"/>
              <a:t> </a:t>
            </a:r>
            <a:r>
              <a:rPr dirty="0" err="1"/>
              <a:t>수놓았습니다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82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skilled men among the workmen made the tabernacle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ten curtains of finely twisted linen and blue, purple and scarlet yarn,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cherubim worked into them by a skilled craftsman.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휘장은 각각 길이 28규빗, 폭 4규빗으로 모두 같은 크기였습니다.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99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curtains were the same size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twenty-eight cubits long and four cubits wide.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1705</Words>
  <Application>Microsoft Office PowerPoint</Application>
  <PresentationFormat>와이드스크린</PresentationFormat>
  <Paragraphs>170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2022-09-17T14:01:55Z</dcterms:modified>
</cp:coreProperties>
</file>