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668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브살렐은</a:t>
            </a:r>
            <a:r>
              <a:rPr dirty="0"/>
              <a:t> </a:t>
            </a:r>
            <a:r>
              <a:rPr dirty="0" err="1"/>
              <a:t>싯딤</a:t>
            </a:r>
            <a:r>
              <a:rPr dirty="0"/>
              <a:t> </a:t>
            </a: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길이는</a:t>
            </a:r>
            <a:r>
              <a:rPr dirty="0"/>
              <a:t> 2.5규빗, </a:t>
            </a:r>
            <a:r>
              <a:rPr dirty="0" err="1"/>
              <a:t>너비는</a:t>
            </a:r>
            <a:r>
              <a:rPr dirty="0"/>
              <a:t> 1.5규빗, </a:t>
            </a:r>
            <a:r>
              <a:rPr dirty="0" err="1"/>
              <a:t>높이는</a:t>
            </a:r>
            <a:r>
              <a:rPr dirty="0"/>
              <a:t> 1.5규빗으로 </a:t>
            </a:r>
            <a:r>
              <a:rPr dirty="0" err="1"/>
              <a:t>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82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Bezalel made the ark of acacia wood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two and a half cubits long, a cubit and a half wide, and a cubit and a half high.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그들은 또 싯딤 나무로 상을 만들었는데 길이 2규빗, 너비 1규빗, 높이 1.5규빗으로 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79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the table of acacia wood -- two cubits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cubit wide, and a cubit and a half high.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순금으로 씌우고 가장자리에 금관 모양을 내 둘렀습니다.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they overlaid it with pure gold and made a gold molding around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</a:t>
            </a:r>
            <a:r>
              <a:rPr dirty="0" err="1"/>
              <a:t>가장자리는</a:t>
            </a:r>
            <a:r>
              <a:rPr dirty="0"/>
              <a:t> 한 뼘 </a:t>
            </a:r>
            <a:r>
              <a:rPr dirty="0" err="1"/>
              <a:t>정도의</a:t>
            </a:r>
            <a:r>
              <a:rPr dirty="0"/>
              <a:t> </a:t>
            </a:r>
            <a:r>
              <a:rPr dirty="0" err="1"/>
              <a:t>턱이</a:t>
            </a:r>
            <a:r>
              <a:rPr dirty="0"/>
              <a:t> </a:t>
            </a:r>
            <a:r>
              <a:rPr dirty="0" err="1"/>
              <a:t>올라와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둘레가</a:t>
            </a:r>
            <a:r>
              <a:rPr dirty="0"/>
              <a:t> 관 </a:t>
            </a:r>
            <a:r>
              <a:rPr dirty="0" err="1"/>
              <a:t>모양으로</a:t>
            </a:r>
            <a:r>
              <a:rPr dirty="0"/>
              <a:t> </a:t>
            </a:r>
            <a:r>
              <a:rPr dirty="0" err="1"/>
              <a:t>둘린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09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made around it a rim a handbreadth wide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a gold molding on the rim.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57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상에</a:t>
            </a:r>
            <a:r>
              <a:rPr dirty="0"/>
              <a:t> 달 </a:t>
            </a:r>
            <a:r>
              <a:rPr dirty="0" err="1"/>
              <a:t>고리</a:t>
            </a:r>
            <a:r>
              <a:rPr dirty="0"/>
              <a:t> 네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상다리</a:t>
            </a:r>
            <a:r>
              <a:rPr dirty="0"/>
              <a:t> 네 </a:t>
            </a:r>
            <a:r>
              <a:rPr dirty="0" err="1"/>
              <a:t>개의</a:t>
            </a:r>
            <a:r>
              <a:rPr dirty="0"/>
              <a:t> 네 </a:t>
            </a:r>
            <a:r>
              <a:rPr dirty="0" err="1"/>
              <a:t>모퉁이에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08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cast four gold rings for the table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fastened them to the four corners, where the four legs were.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상 틀 가장자리에 붙여 단 고리들은 상을 운반할 때 쓰는 장대를 끼우는 자리였습니다.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rings were put close to the rim to hold the poles used in carrying the table.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상을 운반할 때 쓰는 장대는 싯딤 나무로 만들어 금으로 씌웠습니다.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44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poles for carrying the table were made of acacia wood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were overlaid with gold.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상에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기구들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접시와</a:t>
            </a:r>
            <a:r>
              <a:rPr dirty="0"/>
              <a:t> </a:t>
            </a:r>
            <a:r>
              <a:rPr dirty="0" err="1"/>
              <a:t>숟가락과</a:t>
            </a:r>
            <a:r>
              <a:rPr dirty="0"/>
              <a:t> </a:t>
            </a:r>
            <a:r>
              <a:rPr dirty="0" err="1"/>
              <a:t>덮개와</a:t>
            </a:r>
            <a:r>
              <a:rPr dirty="0"/>
              <a:t> </a:t>
            </a:r>
            <a:r>
              <a:rPr dirty="0" err="1"/>
              <a:t>붓는</a:t>
            </a:r>
            <a:r>
              <a:rPr dirty="0"/>
              <a:t> </a:t>
            </a:r>
            <a:r>
              <a:rPr dirty="0" err="1"/>
              <a:t>대접을</a:t>
            </a:r>
            <a:r>
              <a:rPr dirty="0"/>
              <a:t> </a:t>
            </a:r>
            <a:r>
              <a:rPr dirty="0" err="1"/>
              <a:t>순금으로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64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made from pure gold the articles for the table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its plates and dishes and bowls and its pitchers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pouring out of drink offerings.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순금으로</a:t>
            </a:r>
            <a:r>
              <a:rPr dirty="0"/>
              <a:t> </a:t>
            </a:r>
            <a:r>
              <a:rPr dirty="0" err="1"/>
              <a:t>등잔대를</a:t>
            </a:r>
            <a:r>
              <a:rPr dirty="0"/>
              <a:t> </a:t>
            </a:r>
            <a:r>
              <a:rPr dirty="0" err="1"/>
              <a:t>만들었는데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망치로</a:t>
            </a:r>
            <a:r>
              <a:rPr dirty="0"/>
              <a:t> </a:t>
            </a:r>
            <a:r>
              <a:rPr dirty="0" err="1"/>
              <a:t>두들겨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밑받침과</a:t>
            </a:r>
            <a:r>
              <a:rPr dirty="0"/>
              <a:t> </a:t>
            </a:r>
            <a:r>
              <a:rPr dirty="0" err="1"/>
              <a:t>줄기와</a:t>
            </a:r>
            <a:r>
              <a:rPr dirty="0"/>
              <a:t> </a:t>
            </a:r>
            <a:r>
              <a:rPr dirty="0" err="1"/>
              <a:t>아몬드</a:t>
            </a:r>
            <a:r>
              <a:rPr dirty="0"/>
              <a:t> 꽃 </a:t>
            </a:r>
            <a:r>
              <a:rPr dirty="0" err="1"/>
              <a:t>모양과</a:t>
            </a:r>
            <a:r>
              <a:rPr dirty="0"/>
              <a:t> </a:t>
            </a:r>
            <a:r>
              <a:rPr dirty="0" err="1"/>
              <a:t>꽃받침과</a:t>
            </a:r>
            <a:r>
              <a:rPr dirty="0"/>
              <a:t> </a:t>
            </a:r>
            <a:r>
              <a:rPr dirty="0" err="1"/>
              <a:t>꽃부리를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한 </a:t>
            </a:r>
            <a:r>
              <a:rPr dirty="0" err="1"/>
              <a:t>덩어리로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40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the lampstand of pure gold and hammered it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base and shaft; its flowerlike cups, buds and blossoms were of one piece with 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등잔대 양쪽으로는 곁가지 여섯 개가 한쪽에 세 개씩 뻗어나고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7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Six branches extended from the sides of the lampstand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three on one side and three on the other.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25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꽃받침과</a:t>
            </a:r>
            <a:r>
              <a:rPr dirty="0"/>
              <a:t> </a:t>
            </a:r>
            <a:r>
              <a:rPr dirty="0" err="1"/>
              <a:t>꽃부리를</a:t>
            </a:r>
            <a:r>
              <a:rPr dirty="0"/>
              <a:t> </a:t>
            </a:r>
            <a:r>
              <a:rPr dirty="0" err="1"/>
              <a:t>갖춘</a:t>
            </a:r>
            <a:r>
              <a:rPr dirty="0"/>
              <a:t> </a:t>
            </a:r>
            <a:r>
              <a:rPr dirty="0" err="1"/>
              <a:t>아몬드</a:t>
            </a:r>
            <a:r>
              <a:rPr dirty="0"/>
              <a:t> 꽃 </a:t>
            </a:r>
            <a:r>
              <a:rPr dirty="0" err="1"/>
              <a:t>모양</a:t>
            </a:r>
            <a:r>
              <a:rPr dirty="0"/>
              <a:t> 세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가지에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가지에도</a:t>
            </a:r>
            <a:r>
              <a:rPr dirty="0"/>
              <a:t> 세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달고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등잔대에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가지에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65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cups shaped like almond flowers with buds and blossoms were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one branch, three on the next branch and the same for all six branches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extending from the lampstand.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안팎을 다 순금으로 씌우고 가장자리에 금관 모양을 내 둘렀습니다.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1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overlaid it with pure gold, both inside and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a gold molding around 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등잔대 가운데 줄기에는 꽃받침과 꽃부리를 갖춘 아몬드 꽃 모양 네 개를 달았는데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07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lampstand were four cups shaped like almond flowers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buds and blossoms.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622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그중</a:t>
            </a:r>
            <a:r>
              <a:rPr dirty="0"/>
              <a:t> 맨 </a:t>
            </a:r>
            <a:r>
              <a:rPr dirty="0" err="1"/>
              <a:t>밑의</a:t>
            </a:r>
            <a:r>
              <a:rPr dirty="0"/>
              <a:t> </a:t>
            </a:r>
            <a:r>
              <a:rPr dirty="0" err="1"/>
              <a:t>꽃받침</a:t>
            </a:r>
            <a:r>
              <a:rPr dirty="0"/>
              <a:t> </a:t>
            </a:r>
            <a:r>
              <a:rPr dirty="0" err="1"/>
              <a:t>하나에서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두 </a:t>
            </a:r>
            <a:r>
              <a:rPr dirty="0" err="1"/>
              <a:t>개가</a:t>
            </a:r>
            <a:r>
              <a:rPr dirty="0"/>
              <a:t> </a:t>
            </a:r>
            <a:r>
              <a:rPr dirty="0" err="1"/>
              <a:t>양쪽으로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위 </a:t>
            </a:r>
            <a:r>
              <a:rPr dirty="0" err="1"/>
              <a:t>꽃받침에서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두 </a:t>
            </a:r>
            <a:r>
              <a:rPr dirty="0" err="1"/>
              <a:t>개가</a:t>
            </a:r>
            <a:r>
              <a:rPr dirty="0"/>
              <a:t> 또 그 위 </a:t>
            </a:r>
            <a:r>
              <a:rPr dirty="0" err="1"/>
              <a:t>꽃에서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두 </a:t>
            </a:r>
            <a:r>
              <a:rPr dirty="0" err="1"/>
              <a:t>개가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줄기</a:t>
            </a:r>
            <a:r>
              <a:rPr dirty="0"/>
              <a:t> </a:t>
            </a:r>
            <a:r>
              <a:rPr dirty="0" err="1"/>
              <a:t>꽃들에서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모양이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40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bud was under the first pair of branches extending from the lampstand,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second bud under the second pair, and a third bud under the third pair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six branches in all.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 꽃받침과 가지들은 다 한 덩어리로 순금을 망치로 두들겨 만든 것이었습니다.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40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buds and the branches were all of one piece with the lampstand,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hammered out of pure gold.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그들은 등잔대에 등을 일곱 개 만들고 불 끄는 집게와 그 접시도 순금으로 만들었습니다.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made its seven lamps, as well as its wick trimmers and trays, of pure gold.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등잔대와 그 모든 기구들은 순금 1달란트로 만들었습니다.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made the lampstand and all its accessories from one talent of pure gold.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00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싯딤</a:t>
            </a:r>
            <a:r>
              <a:rPr dirty="0"/>
              <a:t> </a:t>
            </a: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분향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1규빗, </a:t>
            </a:r>
            <a:r>
              <a:rPr dirty="0" err="1"/>
              <a:t>너비</a:t>
            </a:r>
            <a:r>
              <a:rPr dirty="0"/>
              <a:t> 1규빗의 </a:t>
            </a:r>
            <a:r>
              <a:rPr dirty="0" err="1"/>
              <a:t>정사각형으로</a:t>
            </a:r>
            <a:r>
              <a:rPr dirty="0"/>
              <a:t> </a:t>
            </a:r>
            <a:r>
              <a:rPr dirty="0" err="1"/>
              <a:t>높이는</a:t>
            </a:r>
            <a:r>
              <a:rPr dirty="0"/>
              <a:t> 2규빗이었고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뿔들과</a:t>
            </a:r>
            <a:r>
              <a:rPr dirty="0"/>
              <a:t> 한 </a:t>
            </a:r>
            <a:r>
              <a:rPr dirty="0" err="1"/>
              <a:t>덩어리로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80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the altar of incense out of acacia wood.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square, a cubit long and a cubit wide, and two cubits high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its horns of one piece with it.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제단 윗면과 사방 옆면은 모두 순금으로 씌우고 주위에 금관 모양을 둘렀습니다.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6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overlaid the top and all the sides and the horns with pure gold,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a gold molding around it.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 </a:t>
            </a:r>
            <a:r>
              <a:rPr dirty="0" err="1"/>
              <a:t>금관</a:t>
            </a:r>
            <a:r>
              <a:rPr dirty="0"/>
              <a:t> </a:t>
            </a:r>
            <a:r>
              <a:rPr dirty="0" err="1"/>
              <a:t>모양</a:t>
            </a:r>
            <a:r>
              <a:rPr dirty="0"/>
              <a:t> </a:t>
            </a:r>
            <a:r>
              <a:rPr dirty="0" err="1"/>
              <a:t>밑에</a:t>
            </a:r>
            <a:r>
              <a:rPr dirty="0"/>
              <a:t> 두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금고리를</a:t>
            </a:r>
            <a:r>
              <a:rPr dirty="0"/>
              <a:t> </a:t>
            </a:r>
            <a:r>
              <a:rPr dirty="0" err="1"/>
              <a:t>만들었는데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양옆</a:t>
            </a:r>
            <a:r>
              <a:rPr dirty="0"/>
              <a:t> </a:t>
            </a:r>
            <a:r>
              <a:rPr dirty="0" err="1"/>
              <a:t>귀퉁이에</a:t>
            </a:r>
            <a:r>
              <a:rPr dirty="0"/>
              <a:t> 두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장대를</a:t>
            </a:r>
            <a:r>
              <a:rPr dirty="0"/>
              <a:t> </a:t>
            </a:r>
            <a:r>
              <a:rPr dirty="0" err="1"/>
              <a:t>끼워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운반할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73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two gold rings below the molding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two on opposite sides -- to hold the poles used to carry it.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장대는 싯딤 나무로 만들어 금으로 씌웠습니다.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made the poles of acacia wood and overlaid them with gold.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부을</a:t>
            </a:r>
            <a:r>
              <a:rPr dirty="0"/>
              <a:t> 때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순수한</a:t>
            </a:r>
            <a:r>
              <a:rPr dirty="0"/>
              <a:t> </a:t>
            </a:r>
            <a:r>
              <a:rPr dirty="0" err="1"/>
              <a:t>향을</a:t>
            </a:r>
            <a:r>
              <a:rPr dirty="0"/>
              <a:t> 향 </a:t>
            </a:r>
            <a:r>
              <a:rPr dirty="0" err="1"/>
              <a:t>제조법에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9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made the sacred anointing oil and the pure, fragrant incense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 work of a perfumer.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457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또 </a:t>
            </a:r>
            <a:r>
              <a:rPr dirty="0" err="1"/>
              <a:t>고리</a:t>
            </a:r>
            <a:r>
              <a:rPr dirty="0"/>
              <a:t> 네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궤의</a:t>
            </a:r>
            <a:r>
              <a:rPr dirty="0"/>
              <a:t> 네 발 </a:t>
            </a:r>
            <a:r>
              <a:rPr dirty="0" err="1"/>
              <a:t>귀퉁이에</a:t>
            </a:r>
            <a:r>
              <a:rPr dirty="0"/>
              <a:t> </a:t>
            </a:r>
            <a:r>
              <a:rPr dirty="0" err="1"/>
              <a:t>달았는데</a:t>
            </a:r>
            <a:r>
              <a:rPr dirty="0"/>
              <a:t> </a:t>
            </a:r>
            <a:r>
              <a:rPr dirty="0" err="1"/>
              <a:t>둘은</a:t>
            </a:r>
            <a:r>
              <a:rPr dirty="0"/>
              <a:t> </a:t>
            </a:r>
            <a:r>
              <a:rPr dirty="0" err="1"/>
              <a:t>이쪽에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둘은</a:t>
            </a:r>
            <a:r>
              <a:rPr dirty="0"/>
              <a:t> </a:t>
            </a:r>
            <a:r>
              <a:rPr dirty="0" err="1"/>
              <a:t>저쪽에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16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cast four gold rings for it and fastened them to its four feet,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two rings on one side and two rings on the other.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그러고는 싯딤 나무로 장대를 만들어 금으로 씌우고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he made poles of acacia wood and overlaid them with gold.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궤 양쪽에 달린 고리에 장대를 끼워 궤를 운반할 수 있게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he inserted the poles into the rings on the sides of the ark to carry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그는 순금으로 길이 2.5규빗, 너비 1.5규빗이 되는 속죄 덮개를 만들었습니다.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73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the atonement cover of pure gold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two and a half cubits long and a cubit and a half wide.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덮개 양 끝에는 금을 망치로 두들겨 그룹 둘을 만들었습니다.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he made two cherubim out of hammered gold at the ends of the cover.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그것들은</a:t>
            </a:r>
            <a:r>
              <a:rPr dirty="0"/>
              <a:t> 한 </a:t>
            </a:r>
            <a:r>
              <a:rPr dirty="0" err="1"/>
              <a:t>그룹은</a:t>
            </a:r>
            <a:r>
              <a:rPr dirty="0"/>
              <a:t> </a:t>
            </a:r>
            <a:r>
              <a:rPr dirty="0" err="1"/>
              <a:t>이쪽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한 </a:t>
            </a:r>
            <a:r>
              <a:rPr dirty="0" err="1"/>
              <a:t>그룹은</a:t>
            </a:r>
            <a:r>
              <a:rPr dirty="0"/>
              <a:t> </a:t>
            </a:r>
            <a:r>
              <a:rPr dirty="0" err="1"/>
              <a:t>저쪽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모양으로</a:t>
            </a:r>
            <a:r>
              <a:rPr dirty="0"/>
              <a:t> </a:t>
            </a:r>
            <a:r>
              <a:rPr dirty="0" err="1"/>
              <a:t>덮개와</a:t>
            </a:r>
            <a:r>
              <a:rPr dirty="0"/>
              <a:t> 한 </a:t>
            </a:r>
            <a:r>
              <a:rPr dirty="0" err="1"/>
              <a:t>덩이가</a:t>
            </a:r>
            <a:r>
              <a:rPr dirty="0"/>
              <a:t> </a:t>
            </a:r>
            <a:r>
              <a:rPr dirty="0" err="1"/>
              <a:t>되도록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59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one cherub on one end and the second cherub on the other;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two ends he made them of one piece with the cover.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그룹은</a:t>
            </a:r>
            <a:r>
              <a:rPr dirty="0"/>
              <a:t> </a:t>
            </a:r>
            <a:r>
              <a:rPr dirty="0" err="1"/>
              <a:t>날개가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펼쳐져</a:t>
            </a:r>
            <a:r>
              <a:rPr dirty="0"/>
              <a:t> 그 </a:t>
            </a:r>
            <a:r>
              <a:rPr dirty="0" err="1"/>
              <a:t>날개로</a:t>
            </a:r>
            <a:r>
              <a:rPr dirty="0"/>
              <a:t> </a:t>
            </a:r>
            <a:r>
              <a:rPr dirty="0" err="1"/>
              <a:t>덮개를</a:t>
            </a:r>
            <a:r>
              <a:rPr dirty="0"/>
              <a:t> </a:t>
            </a:r>
            <a:r>
              <a:rPr dirty="0" err="1"/>
              <a:t>덮은</a:t>
            </a:r>
            <a:r>
              <a:rPr dirty="0"/>
              <a:t> </a:t>
            </a:r>
            <a:r>
              <a:rPr dirty="0" err="1"/>
              <a:t>모습으로</a:t>
            </a:r>
            <a:r>
              <a:rPr dirty="0"/>
              <a:t> </a:t>
            </a:r>
            <a:r>
              <a:rPr dirty="0" err="1"/>
              <a:t>둘이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마주하되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덮개를</a:t>
            </a:r>
            <a:r>
              <a:rPr dirty="0"/>
              <a:t> </a:t>
            </a:r>
            <a:r>
              <a:rPr dirty="0" err="1"/>
              <a:t>바라보게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4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cherubim had their wings spread upward,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overshadowing the cover with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cherubim faced each other, looking toward the cover.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1300</Words>
  <Application>Microsoft Office PowerPoint</Application>
  <PresentationFormat>와이드스크린</PresentationFormat>
  <Paragraphs>128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2022-09-17T14:05:34Z</dcterms:modified>
</cp:coreProperties>
</file>