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771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싯딤</a:t>
            </a:r>
            <a:r>
              <a:rPr dirty="0"/>
              <a:t> </a:t>
            </a:r>
            <a:r>
              <a:rPr dirty="0" err="1"/>
              <a:t>나무로</a:t>
            </a:r>
            <a:r>
              <a:rPr dirty="0"/>
              <a:t> </a:t>
            </a:r>
            <a:r>
              <a:rPr dirty="0" err="1"/>
              <a:t>번제단을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길이는</a:t>
            </a:r>
            <a:r>
              <a:rPr dirty="0"/>
              <a:t> 5규빗, </a:t>
            </a:r>
            <a:r>
              <a:rPr dirty="0" err="1"/>
              <a:t>너비도</a:t>
            </a:r>
            <a:r>
              <a:rPr dirty="0"/>
              <a:t> 5규빗이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정사각형으로</a:t>
            </a:r>
            <a:r>
              <a:rPr dirty="0"/>
              <a:t> </a:t>
            </a:r>
            <a:r>
              <a:rPr dirty="0" err="1"/>
              <a:t>높이는</a:t>
            </a:r>
            <a:r>
              <a:rPr dirty="0"/>
              <a:t> 3규빗이었습니다.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549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built the altar of burnt offering of acacia wood,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three cubits high; it was square, five cubits long and five cubits wide.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574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또 </a:t>
            </a:r>
            <a:r>
              <a:rPr dirty="0" err="1"/>
              <a:t>기둥이</a:t>
            </a:r>
            <a:r>
              <a:rPr dirty="0"/>
              <a:t> 20개, </a:t>
            </a:r>
            <a:r>
              <a:rPr dirty="0" err="1"/>
              <a:t>청동받침대가</a:t>
            </a:r>
            <a:r>
              <a:rPr dirty="0"/>
              <a:t> 20개 </a:t>
            </a:r>
            <a:r>
              <a:rPr dirty="0" err="1"/>
              <a:t>필요했고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기둥의</a:t>
            </a:r>
            <a:r>
              <a:rPr dirty="0"/>
              <a:t> </a:t>
            </a:r>
            <a:r>
              <a:rPr dirty="0" err="1"/>
              <a:t>고리와</a:t>
            </a:r>
            <a:r>
              <a:rPr dirty="0"/>
              <a:t> </a:t>
            </a:r>
            <a:r>
              <a:rPr dirty="0" err="1"/>
              <a:t>가름대는</a:t>
            </a:r>
            <a:r>
              <a:rPr dirty="0"/>
              <a:t> </a:t>
            </a:r>
            <a:r>
              <a:rPr dirty="0" err="1"/>
              <a:t>은으로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768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twenty posts and twenty bronze bases,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with silver hooks and bands on the posts.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116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북쪽도</a:t>
            </a:r>
            <a:r>
              <a:rPr dirty="0"/>
              <a:t> </a:t>
            </a:r>
            <a:r>
              <a:rPr dirty="0" err="1"/>
              <a:t>역시</a:t>
            </a:r>
            <a:r>
              <a:rPr dirty="0"/>
              <a:t> </a:t>
            </a:r>
            <a:r>
              <a:rPr dirty="0" err="1"/>
              <a:t>길이가</a:t>
            </a:r>
            <a:r>
              <a:rPr dirty="0"/>
              <a:t> 100규빗으로 </a:t>
            </a:r>
            <a:r>
              <a:rPr dirty="0" err="1"/>
              <a:t>기둥이</a:t>
            </a:r>
            <a:r>
              <a:rPr dirty="0"/>
              <a:t> 20개,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청동받침대가</a:t>
            </a:r>
            <a:r>
              <a:rPr dirty="0"/>
              <a:t> 20개 </a:t>
            </a:r>
            <a:r>
              <a:rPr dirty="0" err="1"/>
              <a:t>필요했고</a:t>
            </a:r>
            <a:r>
              <a:rPr dirty="0"/>
              <a:t> </a:t>
            </a:r>
            <a:r>
              <a:rPr dirty="0" err="1"/>
              <a:t>기둥의</a:t>
            </a:r>
            <a:r>
              <a:rPr dirty="0"/>
              <a:t> </a:t>
            </a:r>
            <a:r>
              <a:rPr dirty="0" err="1"/>
              <a:t>고리와</a:t>
            </a:r>
            <a:r>
              <a:rPr dirty="0"/>
              <a:t> </a:t>
            </a:r>
            <a:r>
              <a:rPr dirty="0" err="1"/>
              <a:t>가름대는</a:t>
            </a:r>
            <a:r>
              <a:rPr dirty="0"/>
              <a:t> </a:t>
            </a:r>
            <a:r>
              <a:rPr dirty="0" err="1"/>
              <a:t>은으로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695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north side was also a hundred cubits long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had twenty posts and twenty bronze bases,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silver hooks and bands on the posts.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900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서쪽은</a:t>
            </a:r>
            <a:r>
              <a:rPr dirty="0"/>
              <a:t> </a:t>
            </a:r>
            <a:r>
              <a:rPr dirty="0" err="1"/>
              <a:t>폭이</a:t>
            </a:r>
            <a:r>
              <a:rPr dirty="0"/>
              <a:t> 50규빗으로 </a:t>
            </a:r>
            <a:r>
              <a:rPr dirty="0" err="1"/>
              <a:t>휘장이</a:t>
            </a:r>
            <a:r>
              <a:rPr dirty="0"/>
              <a:t> </a:t>
            </a:r>
            <a:r>
              <a:rPr dirty="0" err="1"/>
              <a:t>걸렸고</a:t>
            </a:r>
            <a:r>
              <a:rPr dirty="0"/>
              <a:t> </a:t>
            </a:r>
            <a:r>
              <a:rPr dirty="0" err="1"/>
              <a:t>기둥이</a:t>
            </a:r>
            <a:r>
              <a:rPr dirty="0"/>
              <a:t> 열 개,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받침대가</a:t>
            </a:r>
            <a:r>
              <a:rPr dirty="0"/>
              <a:t> 열 개, </a:t>
            </a:r>
            <a:r>
              <a:rPr dirty="0" err="1"/>
              <a:t>기둥의</a:t>
            </a:r>
            <a:r>
              <a:rPr dirty="0"/>
              <a:t> </a:t>
            </a:r>
            <a:r>
              <a:rPr dirty="0" err="1"/>
              <a:t>고리와</a:t>
            </a:r>
            <a:r>
              <a:rPr dirty="0"/>
              <a:t> </a:t>
            </a:r>
            <a:r>
              <a:rPr dirty="0" err="1"/>
              <a:t>가름대는</a:t>
            </a:r>
            <a:r>
              <a:rPr dirty="0"/>
              <a:t> </a:t>
            </a:r>
            <a:r>
              <a:rPr dirty="0" err="1"/>
              <a:t>은으로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9480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west end was fifty cubits wide and had curtains,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ten posts and ten bases, with silver hooks and bands on the posts.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동쪽의 폭 역시 50규빗이었습니다.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east end, toward the sunrise, was also fifty cubits wide.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696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/>
              <a:t>뜰 </a:t>
            </a:r>
            <a:r>
              <a:rPr dirty="0" err="1"/>
              <a:t>오른쪽에는</a:t>
            </a:r>
            <a:r>
              <a:rPr dirty="0"/>
              <a:t> </a:t>
            </a:r>
            <a:r>
              <a:rPr dirty="0" err="1"/>
              <a:t>길이</a:t>
            </a:r>
            <a:r>
              <a:rPr dirty="0"/>
              <a:t> 15규빗짜리 </a:t>
            </a:r>
            <a:r>
              <a:rPr dirty="0" err="1"/>
              <a:t>휘장이</a:t>
            </a:r>
            <a:r>
              <a:rPr dirty="0"/>
              <a:t> </a:t>
            </a:r>
            <a:r>
              <a:rPr dirty="0" err="1"/>
              <a:t>걸렸고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기</a:t>
            </a:r>
            <a:r>
              <a:rPr dirty="0"/>
              <a:t>둥 세 </a:t>
            </a:r>
            <a:r>
              <a:rPr dirty="0" err="1"/>
              <a:t>개와</a:t>
            </a:r>
            <a:r>
              <a:rPr dirty="0"/>
              <a:t> </a:t>
            </a:r>
            <a:r>
              <a:rPr dirty="0" err="1"/>
              <a:t>받침대</a:t>
            </a:r>
            <a:r>
              <a:rPr dirty="0"/>
              <a:t> 세 </a:t>
            </a:r>
            <a:r>
              <a:rPr dirty="0" err="1"/>
              <a:t>개가</a:t>
            </a:r>
            <a:r>
              <a:rPr dirty="0"/>
              <a:t> </a:t>
            </a:r>
            <a:r>
              <a:rPr dirty="0" err="1"/>
              <a:t>세워졌습니다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011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Curtains fifteen cubits long were on one side of the entrance,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three posts and three bases,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94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뜰 문 </a:t>
            </a:r>
            <a:r>
              <a:rPr dirty="0" err="1"/>
              <a:t>왼쪽에도</a:t>
            </a:r>
            <a:r>
              <a:rPr dirty="0"/>
              <a:t> </a:t>
            </a:r>
            <a:r>
              <a:rPr dirty="0" err="1"/>
              <a:t>길이</a:t>
            </a:r>
            <a:r>
              <a:rPr dirty="0"/>
              <a:t> 15규빗짜리 </a:t>
            </a:r>
            <a:r>
              <a:rPr dirty="0" err="1"/>
              <a:t>휘장이</a:t>
            </a:r>
            <a:r>
              <a:rPr dirty="0"/>
              <a:t> </a:t>
            </a:r>
            <a:r>
              <a:rPr dirty="0" err="1"/>
              <a:t>걸렸고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기둥</a:t>
            </a:r>
            <a:r>
              <a:rPr dirty="0"/>
              <a:t> 세 </a:t>
            </a:r>
            <a:r>
              <a:rPr dirty="0" err="1"/>
              <a:t>개와</a:t>
            </a:r>
            <a:r>
              <a:rPr dirty="0"/>
              <a:t> </a:t>
            </a:r>
            <a:r>
              <a:rPr dirty="0" err="1"/>
              <a:t>받침대</a:t>
            </a:r>
            <a:r>
              <a:rPr dirty="0"/>
              <a:t> 세 </a:t>
            </a:r>
            <a:r>
              <a:rPr dirty="0" err="1"/>
              <a:t>개가</a:t>
            </a:r>
            <a:r>
              <a:rPr dirty="0"/>
              <a:t> </a:t>
            </a:r>
            <a:r>
              <a:rPr dirty="0" err="1"/>
              <a:t>세워졌습니다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547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curtains fifteen cubits long were on the other side of the entrance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courtyard, with three posts and three bases.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뜰을 둘러싼 모든 휘장은 고운 베실로 만들었고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All the curtains around the courtyard were of finely twisted linen.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기둥</a:t>
            </a:r>
            <a:r>
              <a:rPr dirty="0"/>
              <a:t> </a:t>
            </a:r>
            <a:r>
              <a:rPr dirty="0" err="1"/>
              <a:t>받침대는</a:t>
            </a:r>
            <a:r>
              <a:rPr dirty="0"/>
              <a:t> </a:t>
            </a:r>
            <a:r>
              <a:rPr dirty="0" err="1"/>
              <a:t>청동으로</a:t>
            </a:r>
            <a:r>
              <a:rPr dirty="0"/>
              <a:t> </a:t>
            </a:r>
            <a:r>
              <a:rPr dirty="0" err="1"/>
              <a:t>만들었으며</a:t>
            </a:r>
            <a:r>
              <a:rPr dirty="0"/>
              <a:t> </a:t>
            </a:r>
            <a:r>
              <a:rPr dirty="0" err="1"/>
              <a:t>기둥의</a:t>
            </a:r>
            <a:r>
              <a:rPr dirty="0"/>
              <a:t> </a:t>
            </a:r>
            <a:r>
              <a:rPr dirty="0" err="1"/>
              <a:t>고리와</a:t>
            </a:r>
            <a:r>
              <a:rPr dirty="0"/>
              <a:t> </a:t>
            </a:r>
            <a:r>
              <a:rPr dirty="0" err="1"/>
              <a:t>가름대는</a:t>
            </a:r>
            <a:r>
              <a:rPr dirty="0"/>
              <a:t> </a:t>
            </a:r>
            <a:r>
              <a:rPr dirty="0" err="1"/>
              <a:t>은이었고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기둥의</a:t>
            </a:r>
            <a:r>
              <a:rPr dirty="0"/>
              <a:t> </a:t>
            </a:r>
            <a:r>
              <a:rPr dirty="0" err="1"/>
              <a:t>머리는</a:t>
            </a:r>
            <a:r>
              <a:rPr dirty="0"/>
              <a:t> </a:t>
            </a:r>
            <a:r>
              <a:rPr dirty="0" err="1"/>
              <a:t>은을</a:t>
            </a:r>
            <a:r>
              <a:rPr dirty="0"/>
              <a:t> </a:t>
            </a:r>
            <a:r>
              <a:rPr dirty="0" err="1"/>
              <a:t>씌운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 </a:t>
            </a:r>
            <a:r>
              <a:rPr dirty="0" err="1"/>
              <a:t>뜰의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기둥에는</a:t>
            </a:r>
            <a:r>
              <a:rPr dirty="0"/>
              <a:t> </a:t>
            </a:r>
            <a:r>
              <a:rPr dirty="0" err="1"/>
              <a:t>은가름대가</a:t>
            </a:r>
            <a:r>
              <a:rPr dirty="0"/>
              <a:t> </a:t>
            </a:r>
            <a:r>
              <a:rPr dirty="0" err="1"/>
              <a:t>꽂혔습니다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111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bases for the posts were bronze. The hooks and bands on the posts were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silver, and their tops were overlaid with silver; so all the posts of the courtyard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had silver bands.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뜰 </a:t>
            </a:r>
            <a:r>
              <a:rPr dirty="0" err="1"/>
              <a:t>문이</a:t>
            </a:r>
            <a:r>
              <a:rPr dirty="0"/>
              <a:t>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휘장은</a:t>
            </a:r>
            <a:r>
              <a:rPr dirty="0"/>
              <a:t> </a:t>
            </a:r>
            <a:r>
              <a:rPr dirty="0" err="1"/>
              <a:t>청색</a:t>
            </a:r>
            <a:r>
              <a:rPr dirty="0"/>
              <a:t> 실, </a:t>
            </a:r>
            <a:r>
              <a:rPr dirty="0" err="1"/>
              <a:t>자주색</a:t>
            </a:r>
            <a:r>
              <a:rPr dirty="0"/>
              <a:t> 실, </a:t>
            </a:r>
            <a:r>
              <a:rPr dirty="0" err="1"/>
              <a:t>홍색</a:t>
            </a:r>
            <a:r>
              <a:rPr dirty="0"/>
              <a:t> </a:t>
            </a:r>
            <a:r>
              <a:rPr dirty="0" err="1"/>
              <a:t>실과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베실을</a:t>
            </a:r>
            <a:r>
              <a:rPr dirty="0"/>
              <a:t> </a:t>
            </a:r>
            <a:r>
              <a:rPr dirty="0" err="1"/>
              <a:t>수놓아</a:t>
            </a:r>
            <a:r>
              <a:rPr dirty="0"/>
              <a:t> 짠 </a:t>
            </a:r>
            <a:r>
              <a:rPr dirty="0" err="1"/>
              <a:t>것으로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길이가</a:t>
            </a:r>
            <a:r>
              <a:rPr dirty="0"/>
              <a:t> 20규빗이고 </a:t>
            </a:r>
            <a:r>
              <a:rPr dirty="0" err="1"/>
              <a:t>높이는</a:t>
            </a:r>
            <a:r>
              <a:rPr dirty="0"/>
              <a:t> 뜰 </a:t>
            </a:r>
            <a:r>
              <a:rPr dirty="0" err="1"/>
              <a:t>주위에</a:t>
            </a:r>
            <a:r>
              <a:rPr dirty="0"/>
              <a:t> </a:t>
            </a:r>
            <a:r>
              <a:rPr dirty="0" err="1"/>
              <a:t>둘러</a:t>
            </a:r>
            <a:r>
              <a:rPr dirty="0"/>
              <a:t> </a:t>
            </a:r>
            <a:r>
              <a:rPr dirty="0" err="1"/>
              <a:t>걸린</a:t>
            </a:r>
            <a:r>
              <a:rPr dirty="0"/>
              <a:t> </a:t>
            </a:r>
            <a:r>
              <a:rPr dirty="0" err="1"/>
              <a:t>휘장과</a:t>
            </a:r>
            <a:r>
              <a:rPr dirty="0"/>
              <a:t> </a:t>
            </a:r>
            <a:r>
              <a:rPr dirty="0" err="1"/>
              <a:t>마찬가지로</a:t>
            </a:r>
            <a:r>
              <a:rPr dirty="0"/>
              <a:t> 5규빗이었으며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627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curtain for the entrance to the courtyard was of blue, purple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scarlet yarn and finely twisted linen -- the work of an embroiderer.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was twenty cubits long and, like the curtains of the courtyard, five cubits high,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거기에는</a:t>
            </a:r>
            <a:r>
              <a:rPr dirty="0"/>
              <a:t> </a:t>
            </a:r>
            <a:r>
              <a:rPr dirty="0" err="1"/>
              <a:t>기둥</a:t>
            </a:r>
            <a:r>
              <a:rPr dirty="0"/>
              <a:t> 네 </a:t>
            </a:r>
            <a:r>
              <a:rPr dirty="0" err="1"/>
              <a:t>개와</a:t>
            </a:r>
            <a:r>
              <a:rPr dirty="0"/>
              <a:t> </a:t>
            </a:r>
            <a:r>
              <a:rPr dirty="0" err="1"/>
              <a:t>청동받침대</a:t>
            </a:r>
            <a:r>
              <a:rPr dirty="0"/>
              <a:t> 네 </a:t>
            </a:r>
            <a:r>
              <a:rPr dirty="0" err="1"/>
              <a:t>개가</a:t>
            </a:r>
            <a:r>
              <a:rPr dirty="0"/>
              <a:t> </a:t>
            </a:r>
            <a:r>
              <a:rPr dirty="0" err="1"/>
              <a:t>세워졌습니다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기둥의</a:t>
            </a:r>
            <a:r>
              <a:rPr dirty="0"/>
              <a:t> </a:t>
            </a:r>
            <a:r>
              <a:rPr dirty="0" err="1"/>
              <a:t>고리와</a:t>
            </a:r>
            <a:r>
              <a:rPr dirty="0"/>
              <a:t> </a:t>
            </a:r>
            <a:r>
              <a:rPr dirty="0" err="1"/>
              <a:t>가름대는</a:t>
            </a:r>
            <a:r>
              <a:rPr dirty="0"/>
              <a:t> </a:t>
            </a:r>
            <a:r>
              <a:rPr dirty="0" err="1"/>
              <a:t>은이며</a:t>
            </a:r>
            <a:r>
              <a:rPr dirty="0"/>
              <a:t> </a:t>
            </a:r>
            <a:r>
              <a:rPr dirty="0" err="1"/>
              <a:t>기둥</a:t>
            </a:r>
            <a:r>
              <a:rPr dirty="0"/>
              <a:t> </a:t>
            </a:r>
            <a:r>
              <a:rPr dirty="0" err="1"/>
              <a:t>머리는</a:t>
            </a:r>
            <a:r>
              <a:rPr dirty="0"/>
              <a:t> </a:t>
            </a:r>
            <a:r>
              <a:rPr dirty="0" err="1"/>
              <a:t>은으로</a:t>
            </a:r>
            <a:r>
              <a:rPr dirty="0"/>
              <a:t> </a:t>
            </a:r>
            <a:r>
              <a:rPr dirty="0" err="1"/>
              <a:t>씌운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452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four posts and four bronze bases. Their hooks and bands were silver,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their tops were overlaid with silver.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389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네 </a:t>
            </a:r>
            <a:r>
              <a:rPr dirty="0" err="1"/>
              <a:t>모서리에</a:t>
            </a:r>
            <a:r>
              <a:rPr dirty="0"/>
              <a:t> </a:t>
            </a:r>
            <a:r>
              <a:rPr dirty="0" err="1"/>
              <a:t>각각</a:t>
            </a:r>
            <a:r>
              <a:rPr dirty="0"/>
              <a:t> </a:t>
            </a:r>
            <a:r>
              <a:rPr dirty="0" err="1"/>
              <a:t>뿔을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r>
              <a:rPr dirty="0" err="1"/>
              <a:t>뿔과</a:t>
            </a:r>
            <a:r>
              <a:rPr dirty="0"/>
              <a:t> </a:t>
            </a:r>
            <a:r>
              <a:rPr dirty="0" err="1"/>
              <a:t>제단이</a:t>
            </a:r>
            <a:r>
              <a:rPr dirty="0"/>
              <a:t> 한 </a:t>
            </a:r>
            <a:r>
              <a:rPr dirty="0" err="1"/>
              <a:t>덩어리가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제단은</a:t>
            </a:r>
            <a:r>
              <a:rPr dirty="0"/>
              <a:t> </a:t>
            </a:r>
            <a:r>
              <a:rPr dirty="0" err="1"/>
              <a:t>청동으로</a:t>
            </a:r>
            <a:r>
              <a:rPr dirty="0"/>
              <a:t> </a:t>
            </a:r>
            <a:r>
              <a:rPr dirty="0" err="1"/>
              <a:t>씌웠습니다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260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made a horn at each of the four corners,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 horns and the altar were of one piece,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they overlaid the altar with bronze.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성막과 주변 뜰의 말뚝은 모두 청동이었습니다.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1547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the tent pegs of the tabernacle and of the surrounding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courtyard were bronze.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5432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다음은</a:t>
            </a:r>
            <a:r>
              <a:rPr dirty="0"/>
              <a:t> </a:t>
            </a:r>
            <a:r>
              <a:rPr dirty="0" err="1"/>
              <a:t>성막</a:t>
            </a:r>
            <a:r>
              <a:rPr dirty="0"/>
              <a:t>, 곧 </a:t>
            </a:r>
            <a:r>
              <a:rPr dirty="0" err="1"/>
              <a:t>증거막에</a:t>
            </a:r>
            <a:r>
              <a:rPr dirty="0"/>
              <a:t> </a:t>
            </a:r>
            <a:r>
              <a:rPr dirty="0" err="1"/>
              <a:t>사용한</a:t>
            </a:r>
            <a:r>
              <a:rPr dirty="0"/>
              <a:t> </a:t>
            </a:r>
            <a:r>
              <a:rPr dirty="0" err="1"/>
              <a:t>재료들의</a:t>
            </a:r>
            <a:r>
              <a:rPr dirty="0"/>
              <a:t> </a:t>
            </a:r>
            <a:r>
              <a:rPr dirty="0" err="1"/>
              <a:t>양입니다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명령에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이다말의</a:t>
            </a:r>
            <a:r>
              <a:rPr dirty="0"/>
              <a:t> </a:t>
            </a:r>
            <a:r>
              <a:rPr dirty="0" err="1"/>
              <a:t>지도하에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기록한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499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the amounts of the materials used for the tabernacle,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tabernacle of the Testimony, which were recorded at Moses'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command by the Levites under the direction of </a:t>
            </a:r>
            <a:r>
              <a:rPr dirty="0" err="1"/>
              <a:t>Ithamar</a:t>
            </a:r>
            <a:r>
              <a:rPr dirty="0"/>
              <a:t> son of Aaron, the priest.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653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지파인</a:t>
            </a:r>
            <a:r>
              <a:rPr dirty="0"/>
              <a:t> </a:t>
            </a:r>
            <a:r>
              <a:rPr dirty="0" err="1"/>
              <a:t>훌의</a:t>
            </a:r>
            <a:r>
              <a:rPr dirty="0"/>
              <a:t> </a:t>
            </a:r>
            <a:r>
              <a:rPr dirty="0" err="1"/>
              <a:t>손자이며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아들인</a:t>
            </a:r>
            <a:r>
              <a:rPr dirty="0"/>
              <a:t> </a:t>
            </a:r>
            <a:r>
              <a:rPr dirty="0" err="1"/>
              <a:t>브살렐이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명령하신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만들었는데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413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(Bezalel son of Uri, the son of </a:t>
            </a:r>
            <a:r>
              <a:rPr dirty="0" err="1"/>
              <a:t>Hur</a:t>
            </a:r>
            <a:r>
              <a:rPr dirty="0"/>
              <a:t>, of the tribe of Judah,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made everything the LORD commanded Moses;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406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단 </a:t>
            </a:r>
            <a:r>
              <a:rPr dirty="0" err="1"/>
              <a:t>지파</a:t>
            </a:r>
            <a:r>
              <a:rPr dirty="0"/>
              <a:t> </a:t>
            </a:r>
            <a:r>
              <a:rPr dirty="0" err="1"/>
              <a:t>아히사막의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오홀리압이</a:t>
            </a:r>
            <a:r>
              <a:rPr dirty="0"/>
              <a:t> </a:t>
            </a:r>
            <a:r>
              <a:rPr dirty="0" err="1"/>
              <a:t>브살렐과</a:t>
            </a:r>
            <a:r>
              <a:rPr dirty="0"/>
              <a:t> </a:t>
            </a:r>
            <a:r>
              <a:rPr dirty="0" err="1"/>
              <a:t>함께했습니다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오홀리압은</a:t>
            </a:r>
            <a:r>
              <a:rPr dirty="0"/>
              <a:t> </a:t>
            </a:r>
            <a:r>
              <a:rPr dirty="0" err="1"/>
              <a:t>조각도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고안도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청색</a:t>
            </a:r>
            <a:r>
              <a:rPr dirty="0"/>
              <a:t> 실, </a:t>
            </a:r>
            <a:r>
              <a:rPr dirty="0" err="1"/>
              <a:t>자주색</a:t>
            </a:r>
            <a:r>
              <a:rPr dirty="0"/>
              <a:t> 실, </a:t>
            </a:r>
            <a:r>
              <a:rPr dirty="0" err="1"/>
              <a:t>홍색</a:t>
            </a:r>
            <a:r>
              <a:rPr dirty="0"/>
              <a:t> </a:t>
            </a:r>
            <a:r>
              <a:rPr dirty="0" err="1"/>
              <a:t>실과</a:t>
            </a:r>
            <a:r>
              <a:rPr dirty="0"/>
              <a:t>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베실로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수도</a:t>
            </a:r>
            <a:r>
              <a:rPr dirty="0"/>
              <a:t> </a:t>
            </a:r>
            <a:r>
              <a:rPr dirty="0" err="1"/>
              <a:t>놓는</a:t>
            </a:r>
            <a:r>
              <a:rPr dirty="0"/>
              <a:t> </a:t>
            </a:r>
            <a:r>
              <a:rPr dirty="0" err="1"/>
              <a:t>사람이었습니다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153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him was Oholiab son of </a:t>
            </a:r>
            <a:r>
              <a:rPr dirty="0" err="1"/>
              <a:t>Ahisamach</a:t>
            </a:r>
            <a:r>
              <a:rPr dirty="0"/>
              <a:t>, of the tribe of Dan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a craftsman and designer, and an embroiderer in blue, purple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scarlet yarn and fine linen.)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345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성소를</a:t>
            </a:r>
            <a:r>
              <a:rPr dirty="0"/>
              <a:t> </a:t>
            </a:r>
            <a:r>
              <a:rPr dirty="0" err="1"/>
              <a:t>짓는</a:t>
            </a:r>
            <a:r>
              <a:rPr dirty="0"/>
              <a:t> 데 </a:t>
            </a:r>
            <a:r>
              <a:rPr dirty="0" err="1"/>
              <a:t>요제로</a:t>
            </a:r>
            <a:r>
              <a:rPr dirty="0"/>
              <a:t> </a:t>
            </a:r>
            <a:r>
              <a:rPr dirty="0" err="1"/>
              <a:t>드린</a:t>
            </a:r>
            <a:r>
              <a:rPr dirty="0"/>
              <a:t> </a:t>
            </a:r>
            <a:r>
              <a:rPr dirty="0" err="1"/>
              <a:t>금은</a:t>
            </a:r>
            <a:r>
              <a:rPr dirty="0"/>
              <a:t> </a:t>
            </a:r>
            <a:r>
              <a:rPr dirty="0" err="1"/>
              <a:t>성소</a:t>
            </a:r>
            <a:r>
              <a:rPr dirty="0"/>
              <a:t> </a:t>
            </a:r>
            <a:r>
              <a:rPr dirty="0" err="1"/>
              <a:t>세겔로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합하면</a:t>
            </a:r>
            <a:r>
              <a:rPr dirty="0"/>
              <a:t> 29달란트 730세겔이었습니다.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611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total amount of the gold from the wave offering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used for all the work on the sanctuary was 29 talents and 730 shekels,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the sanctuary shekel.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987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인구</a:t>
            </a:r>
            <a:r>
              <a:rPr dirty="0"/>
              <a:t> </a:t>
            </a:r>
            <a:r>
              <a:rPr dirty="0" err="1"/>
              <a:t>조사에</a:t>
            </a:r>
            <a:r>
              <a:rPr dirty="0"/>
              <a:t> </a:t>
            </a:r>
            <a:r>
              <a:rPr dirty="0" err="1"/>
              <a:t>등록된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은은</a:t>
            </a:r>
            <a:r>
              <a:rPr dirty="0"/>
              <a:t> </a:t>
            </a:r>
            <a:r>
              <a:rPr dirty="0" err="1"/>
              <a:t>성소</a:t>
            </a:r>
            <a:r>
              <a:rPr dirty="0"/>
              <a:t> </a:t>
            </a:r>
            <a:r>
              <a:rPr dirty="0" err="1"/>
              <a:t>세겔로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100달란트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1,775세겔이었습니다.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190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silver obtained from those of the community who were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counted in the census was 100 talents and 1,775 shekels,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the sanctuary shekel --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393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한 </a:t>
            </a:r>
            <a:r>
              <a:rPr dirty="0" err="1"/>
              <a:t>사람당</a:t>
            </a:r>
            <a:r>
              <a:rPr dirty="0"/>
              <a:t> 1베가씩, 곧 </a:t>
            </a:r>
            <a:r>
              <a:rPr dirty="0" err="1"/>
              <a:t>성소</a:t>
            </a:r>
            <a:r>
              <a:rPr dirty="0"/>
              <a:t> </a:t>
            </a:r>
            <a:r>
              <a:rPr dirty="0" err="1"/>
              <a:t>세겔로</a:t>
            </a:r>
            <a:r>
              <a:rPr dirty="0"/>
              <a:t> </a:t>
            </a:r>
            <a:r>
              <a:rPr dirty="0" err="1"/>
              <a:t>해서</a:t>
            </a:r>
            <a:r>
              <a:rPr dirty="0"/>
              <a:t> 2분의 1세겔씩,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20세 </a:t>
            </a:r>
            <a:r>
              <a:rPr dirty="0" err="1"/>
              <a:t>이상으로</a:t>
            </a:r>
            <a:r>
              <a:rPr dirty="0"/>
              <a:t> </a:t>
            </a:r>
            <a:r>
              <a:rPr dirty="0" err="1"/>
              <a:t>등록된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총 60만 3,550명에게서 </a:t>
            </a:r>
            <a:r>
              <a:rPr dirty="0" err="1"/>
              <a:t>거둔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631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one </a:t>
            </a:r>
            <a:r>
              <a:rPr dirty="0" err="1"/>
              <a:t>beka</a:t>
            </a:r>
            <a:r>
              <a:rPr dirty="0"/>
              <a:t> per person, that is, half a shekel, according to the sanctuary shekel,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everyone who had crossed over to those counted, twenty years old or more,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total of 603,550 men.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성소</a:t>
            </a:r>
            <a:r>
              <a:rPr dirty="0"/>
              <a:t> </a:t>
            </a:r>
            <a:r>
              <a:rPr dirty="0" err="1"/>
              <a:t>받침대와</a:t>
            </a:r>
            <a:r>
              <a:rPr dirty="0"/>
              <a:t> </a:t>
            </a:r>
            <a:r>
              <a:rPr dirty="0" err="1"/>
              <a:t>휘장</a:t>
            </a:r>
            <a:r>
              <a:rPr dirty="0"/>
              <a:t> </a:t>
            </a:r>
            <a:r>
              <a:rPr dirty="0" err="1"/>
              <a:t>받침대를</a:t>
            </a:r>
            <a:r>
              <a:rPr dirty="0"/>
              <a:t> </a:t>
            </a:r>
            <a:r>
              <a:rPr dirty="0" err="1"/>
              <a:t>부어</a:t>
            </a:r>
            <a:r>
              <a:rPr dirty="0"/>
              <a:t> </a:t>
            </a:r>
            <a:r>
              <a:rPr dirty="0" err="1"/>
              <a:t>만드는</a:t>
            </a:r>
            <a:r>
              <a:rPr dirty="0"/>
              <a:t> </a:t>
            </a:r>
            <a:r>
              <a:rPr dirty="0" err="1"/>
              <a:t>데는</a:t>
            </a:r>
            <a:r>
              <a:rPr dirty="0"/>
              <a:t> 은 100달란트가 </a:t>
            </a:r>
            <a:r>
              <a:rPr dirty="0" err="1"/>
              <a:t>들었는데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100달란트로 </a:t>
            </a:r>
            <a:r>
              <a:rPr dirty="0" err="1"/>
              <a:t>받침대</a:t>
            </a:r>
            <a:r>
              <a:rPr dirty="0"/>
              <a:t> 100개를 </a:t>
            </a:r>
            <a:r>
              <a:rPr dirty="0" err="1"/>
              <a:t>만들었으니</a:t>
            </a:r>
            <a:r>
              <a:rPr dirty="0"/>
              <a:t> </a:t>
            </a:r>
            <a:r>
              <a:rPr dirty="0" err="1"/>
              <a:t>받침대</a:t>
            </a:r>
            <a:r>
              <a:rPr dirty="0"/>
              <a:t> </a:t>
            </a:r>
            <a:r>
              <a:rPr dirty="0" err="1"/>
              <a:t>하나</a:t>
            </a:r>
            <a:r>
              <a:rPr dirty="0"/>
              <a:t> 당 1달란트가 든 </a:t>
            </a:r>
            <a:r>
              <a:rPr dirty="0" err="1"/>
              <a:t>셈입니다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976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100 talents of silver were used to cast the bases for the sanctuary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for the curtain -- 100 bases from the 100 talents, one talent for each base.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045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기둥의</a:t>
            </a:r>
            <a:r>
              <a:rPr dirty="0"/>
              <a:t> </a:t>
            </a:r>
            <a:r>
              <a:rPr dirty="0" err="1"/>
              <a:t>고리를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r>
              <a:rPr dirty="0" err="1"/>
              <a:t>기둥</a:t>
            </a:r>
            <a:r>
              <a:rPr dirty="0"/>
              <a:t> </a:t>
            </a:r>
            <a:r>
              <a:rPr dirty="0" err="1"/>
              <a:t>머리를</a:t>
            </a:r>
            <a:r>
              <a:rPr dirty="0"/>
              <a:t> </a:t>
            </a:r>
            <a:r>
              <a:rPr dirty="0" err="1"/>
              <a:t>도금하는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그 </a:t>
            </a:r>
            <a:r>
              <a:rPr dirty="0" err="1"/>
              <a:t>가름대를</a:t>
            </a:r>
            <a:r>
              <a:rPr dirty="0"/>
              <a:t> </a:t>
            </a:r>
            <a:r>
              <a:rPr dirty="0" err="1"/>
              <a:t>만드는</a:t>
            </a:r>
            <a:r>
              <a:rPr dirty="0"/>
              <a:t> 데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1,775세겔이 </a:t>
            </a:r>
            <a:r>
              <a:rPr dirty="0" err="1"/>
              <a:t>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803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used the 1,775 shekels to make the hooks for the posts,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overlay the tops of the posts, and to make their bands.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요제의 예물로 바쳐진 청동은 70달란트 2,400세겔이었습니다.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bronze from the wave offering was 70 talents and 2,400 shekels.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838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/>
              <a:t>재 </a:t>
            </a:r>
            <a:r>
              <a:rPr dirty="0" err="1"/>
              <a:t>비우는</a:t>
            </a:r>
            <a:r>
              <a:rPr dirty="0"/>
              <a:t> 통, </a:t>
            </a:r>
            <a:r>
              <a:rPr dirty="0" err="1"/>
              <a:t>부삽</a:t>
            </a:r>
            <a:r>
              <a:rPr dirty="0"/>
              <a:t>, 피 </a:t>
            </a:r>
            <a:r>
              <a:rPr dirty="0" err="1"/>
              <a:t>뿌리는</a:t>
            </a:r>
            <a:r>
              <a:rPr dirty="0"/>
              <a:t> </a:t>
            </a:r>
            <a:r>
              <a:rPr dirty="0" err="1"/>
              <a:t>대접</a:t>
            </a:r>
            <a:r>
              <a:rPr dirty="0"/>
              <a:t>, </a:t>
            </a:r>
            <a:r>
              <a:rPr dirty="0" err="1"/>
              <a:t>고기</a:t>
            </a:r>
            <a:r>
              <a:rPr dirty="0"/>
              <a:t> </a:t>
            </a:r>
            <a:r>
              <a:rPr dirty="0" err="1"/>
              <a:t>포크와</a:t>
            </a:r>
            <a:r>
              <a:rPr dirty="0"/>
              <a:t> </a:t>
            </a:r>
            <a:r>
              <a:rPr dirty="0" err="1"/>
              <a:t>불판</a:t>
            </a:r>
            <a:r>
              <a:rPr dirty="0"/>
              <a:t> 등 </a:t>
            </a:r>
            <a:r>
              <a:rPr dirty="0" err="1"/>
              <a:t>제단에</a:t>
            </a:r>
            <a:r>
              <a:rPr dirty="0"/>
              <a:t> </a:t>
            </a:r>
            <a:r>
              <a:rPr dirty="0" err="1"/>
              <a:t>쓰이는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기구들도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청동으로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34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made all its utensils of bronze -- its pots, shovels, sprinkling bowls,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meat forks and firepans.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이것을 사용해 회막문 받침대, 청동제단과 청동그물판과 그 기구들과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235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used it to make the bases for the entrance to the Tent of Meeting,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bronze altar with its bronze grating and all its utensils,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뜰 기둥의 받침대, 뜰 문 기둥의 받침대, 성막 말뚝, 뜰 주변의 말뚝을 만들었습니다.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269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bases for the surrounding courtyard and those for its entrance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 tent pegs for the tabernacle and those for the surrounding courtyard.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33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/>
              <a:t>또 </a:t>
            </a:r>
            <a:r>
              <a:rPr dirty="0" err="1"/>
              <a:t>제단을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청동으로</a:t>
            </a:r>
            <a:r>
              <a:rPr dirty="0"/>
              <a:t> 된 </a:t>
            </a:r>
            <a:r>
              <a:rPr dirty="0" err="1"/>
              <a:t>그물판을</a:t>
            </a:r>
            <a:r>
              <a:rPr dirty="0"/>
              <a:t> </a:t>
            </a:r>
            <a:r>
              <a:rPr dirty="0" err="1"/>
              <a:t>만들어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높이의</a:t>
            </a:r>
            <a:r>
              <a:rPr dirty="0"/>
              <a:t> 2분의 1쯤 </a:t>
            </a:r>
            <a:r>
              <a:rPr dirty="0" err="1"/>
              <a:t>올라오도록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밑에</a:t>
            </a:r>
            <a:r>
              <a:rPr dirty="0"/>
              <a:t> </a:t>
            </a:r>
            <a:r>
              <a:rPr dirty="0" err="1"/>
              <a:t>달았습니다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492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made a grating for the altar, a bronze network,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be under its ledge, halfway up the altar.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그리고 청동 그물판의 네 모퉁이에 장대를 끼울 청동 고리를 부어 만들고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7996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cast bronze rings to hold the poles for the four corners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bronze grating.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싯딤 나무로 장대도 만들어 청동으로 씌웠습니다.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made the poles of acacia wood and overlaid them with bronze.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140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제단</a:t>
            </a:r>
            <a:r>
              <a:rPr dirty="0"/>
              <a:t> </a:t>
            </a:r>
            <a:r>
              <a:rPr dirty="0" err="1"/>
              <a:t>양쪽에</a:t>
            </a:r>
            <a:r>
              <a:rPr dirty="0"/>
              <a:t> </a:t>
            </a:r>
            <a:r>
              <a:rPr dirty="0" err="1"/>
              <a:t>장대를</a:t>
            </a:r>
            <a:r>
              <a:rPr dirty="0"/>
              <a:t> </a:t>
            </a:r>
            <a:r>
              <a:rPr dirty="0" err="1"/>
              <a:t>고리</a:t>
            </a:r>
            <a:r>
              <a:rPr dirty="0"/>
              <a:t> 네 </a:t>
            </a:r>
            <a:r>
              <a:rPr dirty="0" err="1"/>
              <a:t>개에</a:t>
            </a:r>
            <a:r>
              <a:rPr dirty="0"/>
              <a:t> </a:t>
            </a:r>
            <a:r>
              <a:rPr dirty="0" err="1"/>
              <a:t>끼워</a:t>
            </a:r>
            <a:r>
              <a:rPr dirty="0"/>
              <a:t> </a:t>
            </a:r>
            <a:r>
              <a:rPr dirty="0" err="1"/>
              <a:t>운반할</a:t>
            </a:r>
            <a:r>
              <a:rPr dirty="0"/>
              <a:t> 수 </a:t>
            </a:r>
            <a:r>
              <a:rPr dirty="0" err="1"/>
              <a:t>있도록</a:t>
            </a:r>
            <a:r>
              <a:rPr dirty="0"/>
              <a:t> </a:t>
            </a:r>
            <a:r>
              <a:rPr dirty="0" err="1"/>
              <a:t>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제단은</a:t>
            </a:r>
            <a:r>
              <a:rPr dirty="0"/>
              <a:t> </a:t>
            </a:r>
            <a:r>
              <a:rPr dirty="0" err="1"/>
              <a:t>널판으로</a:t>
            </a:r>
            <a:r>
              <a:rPr dirty="0"/>
              <a:t> </a:t>
            </a:r>
            <a:r>
              <a:rPr dirty="0" err="1"/>
              <a:t>속이</a:t>
            </a:r>
            <a:r>
              <a:rPr dirty="0"/>
              <a:t> </a:t>
            </a:r>
            <a:r>
              <a:rPr dirty="0" err="1"/>
              <a:t>비게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269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inserted the poles into the rings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would be on the sides of the altar for carrying it.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made it hollow, out of boards.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청동으로</a:t>
            </a:r>
            <a:r>
              <a:rPr dirty="0"/>
              <a:t> </a:t>
            </a:r>
            <a:r>
              <a:rPr dirty="0" err="1"/>
              <a:t>대야와</a:t>
            </a:r>
            <a:r>
              <a:rPr dirty="0"/>
              <a:t> 그 </a:t>
            </a:r>
            <a:r>
              <a:rPr dirty="0" err="1"/>
              <a:t>받침대를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회막문에</a:t>
            </a:r>
            <a:r>
              <a:rPr dirty="0"/>
              <a:t> </a:t>
            </a:r>
            <a:r>
              <a:rPr dirty="0" err="1"/>
              <a:t>모인</a:t>
            </a:r>
            <a:r>
              <a:rPr dirty="0"/>
              <a:t> </a:t>
            </a:r>
            <a:r>
              <a:rPr dirty="0" err="1"/>
              <a:t>여자들의</a:t>
            </a:r>
            <a:r>
              <a:rPr dirty="0"/>
              <a:t> </a:t>
            </a:r>
            <a:r>
              <a:rPr dirty="0" err="1"/>
              <a:t>거울을</a:t>
            </a:r>
            <a:r>
              <a:rPr dirty="0"/>
              <a:t> </a:t>
            </a:r>
            <a:r>
              <a:rPr dirty="0" err="1"/>
              <a:t>녹여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539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made the bronze basin and its bronze stand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mirrors of the women who served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entrance to the Tent of Meeting.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434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뜰을</a:t>
            </a:r>
            <a:r>
              <a:rPr dirty="0"/>
              <a:t> </a:t>
            </a:r>
            <a:r>
              <a:rPr dirty="0" err="1"/>
              <a:t>만들었습니다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남쪽은</a:t>
            </a:r>
            <a:r>
              <a:rPr dirty="0"/>
              <a:t> </a:t>
            </a:r>
            <a:r>
              <a:rPr dirty="0" err="1"/>
              <a:t>길이가</a:t>
            </a:r>
            <a:r>
              <a:rPr dirty="0"/>
              <a:t> 100규빗으로 </a:t>
            </a:r>
            <a:r>
              <a:rPr dirty="0" err="1"/>
              <a:t>고운</a:t>
            </a:r>
            <a:r>
              <a:rPr dirty="0"/>
              <a:t> </a:t>
            </a:r>
            <a:r>
              <a:rPr dirty="0" err="1"/>
              <a:t>베실로</a:t>
            </a:r>
            <a:r>
              <a:rPr dirty="0"/>
              <a:t> </a:t>
            </a:r>
            <a:r>
              <a:rPr dirty="0" err="1"/>
              <a:t>만든</a:t>
            </a:r>
            <a:r>
              <a:rPr dirty="0"/>
              <a:t> </a:t>
            </a:r>
            <a:r>
              <a:rPr dirty="0" err="1"/>
              <a:t>휘장을</a:t>
            </a:r>
            <a:r>
              <a:rPr dirty="0"/>
              <a:t> </a:t>
            </a:r>
            <a:r>
              <a:rPr dirty="0" err="1"/>
              <a:t>드리웠습니다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7599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Next they made the courtyard.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south side was a hundred cubits long and had curtains of finely twisted linen,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1524</Words>
  <Application>Microsoft Office PowerPoint</Application>
  <PresentationFormat>와이드스크린</PresentationFormat>
  <Paragraphs>156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2022-09-17T14:10:35Z</dcterms:modified>
</cp:coreProperties>
</file>