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때 </a:t>
            </a:r>
            <a:r>
              <a:rPr dirty="0" err="1"/>
              <a:t>입는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8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blue, purple and scarlet yarn they made woven garments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ministering in the sanctuary. They also made sacred garments for Aaron,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Moses.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그러고는 그 위에 보석을 네 줄로 박았습니다. 첫째 줄에는 루비, 토파즈, 녹주석,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8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mounted four rows of precious stones on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row there was a ruby, a topaz and a beryl;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둘째 줄에는 터키옥, 사파이어, 에메랄드,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second row a turquoise, a sapphire and an emerald;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셋째 줄에는 호박, 백마노, 자수정,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the third row a jacinth, an agate and an amethyst;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넷째 줄에는 녹보석, 호마노, 벽옥을 각각 금판에 박은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73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fourth row a chrysolite, an onyx and a jasper.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mounted in gold filigree settings.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이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보석에는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지파에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인장을</a:t>
            </a:r>
            <a:r>
              <a:rPr dirty="0"/>
              <a:t> </a:t>
            </a:r>
            <a:r>
              <a:rPr dirty="0" err="1"/>
              <a:t>새기는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보석</a:t>
            </a:r>
            <a:r>
              <a:rPr dirty="0"/>
              <a:t> </a:t>
            </a:r>
            <a:r>
              <a:rPr dirty="0" err="1"/>
              <a:t>하나하나에</a:t>
            </a:r>
            <a:r>
              <a:rPr dirty="0"/>
              <a:t> </a:t>
            </a:r>
            <a:r>
              <a:rPr dirty="0" err="1"/>
              <a:t>새겨졌습니다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6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twelve stones, one for each of the names of the sons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engraved like a seal with the name of one of the twelve tribes.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그들은 가슴패에 달 순금 노끈 모양을 만들고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breastpiece they made braided chains of pure gold, like a rope.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금판 두 개와 금고리 두 개를 만들어 그 고리를 가슴패 양 귀퉁이에 달았습니다.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79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two gold filigree settings and two gold 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fastened the rings to two of the corners of the </a:t>
            </a:r>
            <a:r>
              <a:rPr dirty="0" err="1"/>
              <a:t>breastpiece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그러고는 노끈 모양 둘을 가슴패 양 귀퉁이에 달린 고리에 붙이고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fastened the two gold chains to the rings at the corners of the breastpiece,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노끈</a:t>
            </a:r>
            <a:r>
              <a:rPr dirty="0"/>
              <a:t> </a:t>
            </a:r>
            <a:r>
              <a:rPr dirty="0" err="1"/>
              <a:t>모양의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쪽 </a:t>
            </a:r>
            <a:r>
              <a:rPr dirty="0" err="1"/>
              <a:t>끝은</a:t>
            </a:r>
            <a:r>
              <a:rPr dirty="0"/>
              <a:t> 두 </a:t>
            </a:r>
            <a:r>
              <a:rPr dirty="0" err="1"/>
              <a:t>금판에</a:t>
            </a:r>
            <a:r>
              <a:rPr dirty="0"/>
              <a:t> </a:t>
            </a:r>
            <a:r>
              <a:rPr dirty="0" err="1"/>
              <a:t>고정시킨</a:t>
            </a:r>
            <a:r>
              <a:rPr dirty="0"/>
              <a:t> 뒤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입는</a:t>
            </a:r>
            <a:r>
              <a:rPr dirty="0"/>
              <a:t> </a:t>
            </a:r>
            <a:r>
              <a:rPr dirty="0" err="1"/>
              <a:t>에봇의</a:t>
            </a:r>
            <a:r>
              <a:rPr dirty="0"/>
              <a:t> </a:t>
            </a:r>
            <a:r>
              <a:rPr dirty="0" err="1"/>
              <a:t>어깨</a:t>
            </a:r>
            <a:r>
              <a:rPr dirty="0"/>
              <a:t> </a:t>
            </a:r>
            <a:r>
              <a:rPr dirty="0" err="1"/>
              <a:t>끈에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ends of the chains to the two settings,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attaching them to the shoulder pieces of the ephod at the front.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또 </a:t>
            </a:r>
            <a:r>
              <a:rPr dirty="0" err="1"/>
              <a:t>금고리</a:t>
            </a:r>
            <a:r>
              <a:rPr dirty="0"/>
              <a:t> 두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가슴패의</a:t>
            </a:r>
            <a:r>
              <a:rPr dirty="0"/>
              <a:t> 양 끝,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안쪽으로</a:t>
            </a:r>
            <a:r>
              <a:rPr dirty="0"/>
              <a:t> </a:t>
            </a:r>
            <a:r>
              <a:rPr dirty="0" err="1"/>
              <a:t>에봇을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쪽의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9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two gold rings and attached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other two corners of the </a:t>
            </a:r>
            <a:r>
              <a:rPr dirty="0" err="1"/>
              <a:t>breastpiece</a:t>
            </a:r>
            <a:r>
              <a:rPr dirty="0"/>
              <a:t> on the inside edge next to the ephod.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그들은 금실과 청색 실, 자주색 실, 홍색 실과 고운 베실로 에봇을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the ephod of gold, and of blue, purple and scarlet yarn,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finely twisted linen.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또 </a:t>
            </a:r>
            <a:r>
              <a:rPr dirty="0" err="1"/>
              <a:t>금고리</a:t>
            </a:r>
            <a:r>
              <a:rPr dirty="0"/>
              <a:t> 두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에봇의</a:t>
            </a:r>
            <a:r>
              <a:rPr dirty="0"/>
              <a:t> 두 </a:t>
            </a:r>
            <a:r>
              <a:rPr dirty="0" err="1"/>
              <a:t>어깨</a:t>
            </a:r>
            <a:r>
              <a:rPr dirty="0"/>
              <a:t> </a:t>
            </a:r>
            <a:r>
              <a:rPr dirty="0" err="1"/>
              <a:t>끈의</a:t>
            </a:r>
            <a:r>
              <a:rPr dirty="0"/>
              <a:t> </a:t>
            </a:r>
            <a:r>
              <a:rPr dirty="0" err="1"/>
              <a:t>아랫부분에</a:t>
            </a:r>
            <a:r>
              <a:rPr dirty="0"/>
              <a:t> </a:t>
            </a:r>
            <a:r>
              <a:rPr dirty="0" err="1"/>
              <a:t>앞쪽을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달았는데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자리는</a:t>
            </a:r>
            <a:r>
              <a:rPr dirty="0"/>
              <a:t> </a:t>
            </a:r>
            <a:r>
              <a:rPr dirty="0" err="1"/>
              <a:t>정교하게</a:t>
            </a:r>
            <a:r>
              <a:rPr dirty="0"/>
              <a:t> 짠 </a:t>
            </a:r>
            <a:r>
              <a:rPr dirty="0" err="1"/>
              <a:t>에봇의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매는</a:t>
            </a:r>
            <a:r>
              <a:rPr dirty="0"/>
              <a:t> 곳 </a:t>
            </a:r>
            <a:r>
              <a:rPr dirty="0" err="1"/>
              <a:t>옆이었습니다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5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made two more gold rings and attached them to the bottom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shoulder pieces on the front of the ephod,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close to the seam just above the waistband of the ephod.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058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가슴패의</a:t>
            </a:r>
            <a:r>
              <a:rPr dirty="0"/>
              <a:t> </a:t>
            </a:r>
            <a:r>
              <a:rPr dirty="0" err="1"/>
              <a:t>고리들을</a:t>
            </a:r>
            <a:r>
              <a:rPr dirty="0"/>
              <a:t> </a:t>
            </a:r>
            <a:r>
              <a:rPr dirty="0" err="1"/>
              <a:t>파란색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에봇의</a:t>
            </a:r>
            <a:r>
              <a:rPr dirty="0"/>
              <a:t> </a:t>
            </a:r>
            <a:r>
              <a:rPr dirty="0" err="1"/>
              <a:t>고리들과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묶어서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정교하게</a:t>
            </a:r>
            <a:r>
              <a:rPr dirty="0"/>
              <a:t> 짠 </a:t>
            </a:r>
            <a:r>
              <a:rPr dirty="0" err="1"/>
              <a:t>에봇의</a:t>
            </a:r>
            <a:r>
              <a:rPr dirty="0"/>
              <a:t> </a:t>
            </a:r>
            <a:r>
              <a:rPr dirty="0" err="1"/>
              <a:t>띠에</a:t>
            </a:r>
            <a:r>
              <a:rPr dirty="0"/>
              <a:t> </a:t>
            </a:r>
            <a:r>
              <a:rPr dirty="0" err="1"/>
              <a:t>고정됨으로써</a:t>
            </a:r>
            <a:r>
              <a:rPr dirty="0"/>
              <a:t> </a:t>
            </a:r>
            <a:r>
              <a:rPr dirty="0" err="1"/>
              <a:t>그것으로부터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나가지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8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tied the rings of the </a:t>
            </a:r>
            <a:r>
              <a:rPr dirty="0" err="1"/>
              <a:t>breastpiece</a:t>
            </a:r>
            <a:r>
              <a:rPr dirty="0"/>
              <a:t> to the rings of the ephod with blue cord,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connecting it to the waistband so that the </a:t>
            </a:r>
            <a:r>
              <a:rPr dirty="0" err="1"/>
              <a:t>breastpiece</a:t>
            </a:r>
            <a:r>
              <a:rPr dirty="0"/>
              <a:t> would not swing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ephod -- as the LORD commanded Moses.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그들은 에봇 안에 입는 옷을 모두 청색으로 짜서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made the robe of the ephod entirely of blue cloth -- the work of a weaver --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 </a:t>
            </a:r>
            <a:r>
              <a:rPr dirty="0" err="1"/>
              <a:t>옷의</a:t>
            </a:r>
            <a:r>
              <a:rPr dirty="0"/>
              <a:t> </a:t>
            </a:r>
            <a:r>
              <a:rPr dirty="0" err="1"/>
              <a:t>중앙에는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구멍을</a:t>
            </a:r>
            <a:r>
              <a:rPr dirty="0"/>
              <a:t> </a:t>
            </a:r>
            <a:r>
              <a:rPr dirty="0" err="1"/>
              <a:t>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구멍</a:t>
            </a:r>
            <a:r>
              <a:rPr dirty="0"/>
              <a:t> </a:t>
            </a:r>
            <a:r>
              <a:rPr dirty="0" err="1"/>
              <a:t>둘레에는</a:t>
            </a:r>
            <a:r>
              <a:rPr dirty="0"/>
              <a:t> 깃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대 </a:t>
            </a:r>
            <a:r>
              <a:rPr dirty="0" err="1"/>
              <a:t>찢어지지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8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an opening in the center of the robe like the opening of a collar,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band around this opening, so that it would not tear.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또 옷의 밑단에는 청색 실, 자주색 실, 홍색 실과 고운 베실로 석류를 둘러 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0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pomegranates of blue, purple and scarlet yarn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finely twisted linen around the hem of the robe.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또 순금으로 된 종을 만들어 밑단의 석류 사이사이에 달았습니다.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3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made bells of pure gold and attached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 around the hem between the pomegranates.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06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곧 </a:t>
            </a:r>
            <a:r>
              <a:rPr dirty="0" err="1"/>
              <a:t>겉옷</a:t>
            </a:r>
            <a:r>
              <a:rPr dirty="0"/>
              <a:t> </a:t>
            </a:r>
            <a:r>
              <a:rPr dirty="0" err="1"/>
              <a:t>밑단을</a:t>
            </a:r>
            <a:r>
              <a:rPr dirty="0"/>
              <a:t> 빙 </a:t>
            </a:r>
            <a:r>
              <a:rPr dirty="0" err="1"/>
              <a:t>돌아가며</a:t>
            </a:r>
            <a:r>
              <a:rPr dirty="0"/>
              <a:t> </a:t>
            </a:r>
            <a:r>
              <a:rPr dirty="0" err="1"/>
              <a:t>금방울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석류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금방울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석류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교대로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할 때 </a:t>
            </a:r>
            <a:r>
              <a:rPr dirty="0" err="1"/>
              <a:t>입게</a:t>
            </a:r>
            <a:r>
              <a:rPr dirty="0"/>
              <a:t> 한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80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bells and pomegranates alternated around the hem of the robe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worn for ministering, as the LORD commanded Moses.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그들은 아론과 그의 아들들이 입을 고운 베실로 안에 입을 옷을 짜 만들고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Aaron and his sons, they made tunics of fine linen -- the work of a weaver --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고운 베실로 관과 모자와 속옷도 짜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8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turban of fine linen, the linen headbands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undergarments of finely twisted linen.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1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또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</a:t>
            </a:r>
            <a:r>
              <a:rPr dirty="0"/>
              <a:t>,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42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sash was of finely twisted linen and blue, purple and scarlet yarn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the work of an embroiderer -- as the LORD commanded Moses.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망치로</a:t>
            </a:r>
            <a:r>
              <a:rPr dirty="0"/>
              <a:t> </a:t>
            </a:r>
            <a:r>
              <a:rPr dirty="0" err="1"/>
              <a:t>두들겨</a:t>
            </a:r>
            <a:r>
              <a:rPr dirty="0"/>
              <a:t> </a:t>
            </a:r>
            <a:r>
              <a:rPr dirty="0" err="1"/>
              <a:t>얇은</a:t>
            </a:r>
            <a:r>
              <a:rPr dirty="0"/>
              <a:t> </a:t>
            </a:r>
            <a:r>
              <a:rPr dirty="0" err="1"/>
              <a:t>금판을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오려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실로</a:t>
            </a:r>
            <a:r>
              <a:rPr dirty="0"/>
              <a:t> </a:t>
            </a:r>
            <a:r>
              <a:rPr dirty="0" err="1"/>
              <a:t>만들어서</a:t>
            </a:r>
            <a:r>
              <a:rPr dirty="0"/>
              <a:t> </a:t>
            </a:r>
            <a:r>
              <a:rPr dirty="0" err="1"/>
              <a:t>정교하게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베실과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</a:t>
            </a:r>
            <a:r>
              <a:rPr dirty="0" err="1"/>
              <a:t>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69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hammered out thin sheets of gold and cut strands to be worked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blue, purple and scarlet yarn and fine linen -- the work of a skilled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craftsman.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또 </a:t>
            </a:r>
            <a:r>
              <a:rPr dirty="0" err="1"/>
              <a:t>순금으로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패를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인장을</a:t>
            </a:r>
            <a:r>
              <a:rPr dirty="0"/>
              <a:t> </a:t>
            </a:r>
            <a:r>
              <a:rPr dirty="0" err="1"/>
              <a:t>새기듯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‘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거룩’이라고</a:t>
            </a:r>
            <a:r>
              <a:rPr dirty="0"/>
              <a:t> </a:t>
            </a:r>
            <a:r>
              <a:rPr dirty="0" err="1"/>
              <a:t>새겼습니다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3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the plate, the sacred diadem, out of pure gold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engraved on it, like an inscription on a seal: HOLY TO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패에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끈을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관에</a:t>
            </a:r>
            <a:r>
              <a:rPr dirty="0"/>
              <a:t> </a:t>
            </a:r>
            <a:r>
              <a:rPr dirty="0" err="1"/>
              <a:t>고정시켰습니다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3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fastened a blue cord to it to attach it to the turban,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Moses.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, 곧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마쳤습니다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것대로</a:t>
            </a:r>
            <a:r>
              <a:rPr dirty="0"/>
              <a:t> 한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4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all the work on the tabernacle, the Tent of Meeting, was completed.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did everything just as the LORD commanded Moses.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4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성막과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가구들과</a:t>
            </a:r>
            <a:r>
              <a:rPr dirty="0"/>
              <a:t> 그 </a:t>
            </a:r>
            <a:r>
              <a:rPr dirty="0" err="1"/>
              <a:t>갈고리들</a:t>
            </a:r>
            <a:r>
              <a:rPr dirty="0"/>
              <a:t>, </a:t>
            </a:r>
            <a:r>
              <a:rPr dirty="0" err="1"/>
              <a:t>널판</a:t>
            </a:r>
            <a:r>
              <a:rPr dirty="0"/>
              <a:t>, </a:t>
            </a:r>
            <a:r>
              <a:rPr dirty="0" err="1"/>
              <a:t>빗장</a:t>
            </a:r>
            <a:r>
              <a:rPr dirty="0"/>
              <a:t>, </a:t>
            </a:r>
            <a:r>
              <a:rPr dirty="0" err="1"/>
              <a:t>기둥과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5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brought the tabernacle to Moses: the tent and all its furnishings,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clasps, frames, crossbars, posts and bases;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붉게 물들인 숫양 가죽으로 만든 덮개, 해달 가죽 덮개, 가리개,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23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covering of ram skins dyed red, the covering of hides of sea cows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shielding curtain;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증거궤와 그 장대, 속죄 덮개,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ark of the Testimony with its poles and the atonement cover;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상과 그 모든 기구들과 진설병,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table with all its articles and the bread of the Presence;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순금등잔대와 거기에 얹어 놓은 등잔들과 그 모든 기구들과 등잔유,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pure gold lampstand with its row of lamps and all its accessories,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oil for the light;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금제단, 기름 부음용 기름, 향, 성막문 휘장,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81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gold altar, the anointing oil, the fragrant incense,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curtain for the entrance to the tent;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청동제단과 청동그물판, 그 장대와 그 모든 기구들, 대야와 그 받침대,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5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bronze altar with its bronze grating, its poles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its utensils; the basin with its stand;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에봇의 어깨에는 끈을 만들어 그 양 귀퉁이에 달아 묶을 수 있게 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8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shoulder pieces for the ephod,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were attached to two of its corners, so it could be fastened.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07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휘장과</a:t>
            </a:r>
            <a:r>
              <a:rPr dirty="0"/>
              <a:t> 그 </a:t>
            </a:r>
            <a:r>
              <a:rPr dirty="0" err="1"/>
              <a:t>기둥과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, 뜰 </a:t>
            </a:r>
            <a:r>
              <a:rPr dirty="0" err="1"/>
              <a:t>문의</a:t>
            </a:r>
            <a:r>
              <a:rPr dirty="0"/>
              <a:t> </a:t>
            </a:r>
            <a:r>
              <a:rPr dirty="0" err="1"/>
              <a:t>휘장</a:t>
            </a:r>
            <a:r>
              <a:rPr dirty="0"/>
              <a:t>, </a:t>
            </a: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노끈과</a:t>
            </a:r>
            <a:r>
              <a:rPr dirty="0"/>
              <a:t> </a:t>
            </a:r>
            <a:r>
              <a:rPr dirty="0" err="1"/>
              <a:t>말뚝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성막</a:t>
            </a:r>
            <a:r>
              <a:rPr dirty="0"/>
              <a:t>, 곧 </a:t>
            </a:r>
            <a:r>
              <a:rPr dirty="0" err="1"/>
              <a:t>회막의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가구들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3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curtains of the courtyard with its posts and bases,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curtain for the entrance to the courtyard;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ropes and tent pegs for the courtyard; all the furnishings for the tabernacle,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 of Meeting;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때 </a:t>
            </a:r>
            <a:r>
              <a:rPr dirty="0" err="1"/>
              <a:t>입도록</a:t>
            </a:r>
            <a:r>
              <a:rPr dirty="0"/>
              <a:t> 짠 </a:t>
            </a:r>
            <a:r>
              <a:rPr dirty="0" err="1"/>
              <a:t>옷들</a:t>
            </a:r>
            <a:r>
              <a:rPr dirty="0"/>
              <a:t>, 곧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옷과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때 </a:t>
            </a:r>
            <a:r>
              <a:rPr dirty="0" err="1"/>
              <a:t>입는</a:t>
            </a:r>
            <a:r>
              <a:rPr dirty="0"/>
              <a:t> </a:t>
            </a:r>
            <a:r>
              <a:rPr dirty="0" err="1"/>
              <a:t>옷들이었습니다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3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woven garments worn for ministering in the sanctuary,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the sacred garments for Aaron the priest and the garments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his sons when serving as priests.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이스라엘 백성들은 여호와께서 모세에게 명령하신 것대로 모두 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Israelites had done all the work just as the LORD had commanded Moses.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그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점검하고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했음을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축복했습니다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2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inspected the work and saw that they had done it just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had commanded. So Moses blessed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정교하게</a:t>
            </a:r>
            <a:r>
              <a:rPr dirty="0"/>
              <a:t> 짠 </a:t>
            </a:r>
            <a:r>
              <a:rPr dirty="0" err="1"/>
              <a:t>허리띠도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금실과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섞어</a:t>
            </a:r>
            <a:r>
              <a:rPr dirty="0"/>
              <a:t> </a:t>
            </a:r>
            <a:r>
              <a:rPr dirty="0" err="1"/>
              <a:t>에봇과</a:t>
            </a:r>
            <a:r>
              <a:rPr dirty="0"/>
              <a:t> </a:t>
            </a:r>
            <a:r>
              <a:rPr dirty="0" err="1"/>
              <a:t>하나로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짰습니다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3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skillfully woven waistband was like it -- of one piece with the ephod 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nd</a:t>
            </a:r>
            <a:r>
              <a:rPr dirty="0"/>
              <a:t> made with gold, and with blue, purple and scarlet yarn,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finely twisted linen, as the LORD commanded Moses.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금판에</a:t>
            </a:r>
            <a:r>
              <a:rPr dirty="0"/>
              <a:t> </a:t>
            </a:r>
            <a:r>
              <a:rPr dirty="0" err="1"/>
              <a:t>호마노를</a:t>
            </a:r>
            <a:r>
              <a:rPr dirty="0"/>
              <a:t> </a:t>
            </a:r>
            <a:r>
              <a:rPr dirty="0" err="1"/>
              <a:t>박고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인장처럼</a:t>
            </a:r>
            <a:r>
              <a:rPr dirty="0"/>
              <a:t> </a:t>
            </a:r>
            <a:r>
              <a:rPr dirty="0" err="1"/>
              <a:t>새겨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mounted the onyx stones in gold filigree settings and engraved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 like a seal with the names of the sons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에봇의</a:t>
            </a:r>
            <a:r>
              <a:rPr dirty="0"/>
              <a:t> </a:t>
            </a:r>
            <a:r>
              <a:rPr dirty="0" err="1"/>
              <a:t>어깨</a:t>
            </a:r>
            <a:r>
              <a:rPr dirty="0"/>
              <a:t> </a:t>
            </a:r>
            <a:r>
              <a:rPr dirty="0" err="1"/>
              <a:t>끈에</a:t>
            </a:r>
            <a:r>
              <a:rPr dirty="0"/>
              <a:t> </a:t>
            </a:r>
            <a:r>
              <a:rPr dirty="0" err="1"/>
              <a:t>붙여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기억나게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보석이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0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fastened them on the shoulder pieces of the ephod as memorial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stones for the sons of Israel, as the LORD commanded Moses.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0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가슴패를</a:t>
            </a:r>
            <a:r>
              <a:rPr dirty="0"/>
              <a:t> </a:t>
            </a:r>
            <a:r>
              <a:rPr dirty="0" err="1"/>
              <a:t>정교하게</a:t>
            </a:r>
            <a:r>
              <a:rPr dirty="0"/>
              <a:t> </a:t>
            </a:r>
            <a:r>
              <a:rPr dirty="0" err="1"/>
              <a:t>만들었는데</a:t>
            </a:r>
            <a:r>
              <a:rPr dirty="0"/>
              <a:t> </a:t>
            </a:r>
            <a:r>
              <a:rPr dirty="0" err="1"/>
              <a:t>에봇과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금실</a:t>
            </a:r>
            <a:r>
              <a:rPr dirty="0"/>
              <a:t>,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fashioned the </a:t>
            </a:r>
            <a:r>
              <a:rPr dirty="0" err="1"/>
              <a:t>breastpiece</a:t>
            </a:r>
            <a:r>
              <a:rPr dirty="0"/>
              <a:t> -- the work of a skilled craftsman.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it like the ephod: of gold, and of blue, purple and scarlet yarn,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finely twisted linen.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그것은 길이와 너비가 다 한 뼘씩인 정사각형으로 두 겹이었습니다.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was square -- a span long and a span wide -- and folded double.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2002</Words>
  <Application>Microsoft Office PowerPoint</Application>
  <PresentationFormat>와이드스크린</PresentationFormat>
  <Paragraphs>195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2022-09-17T14:15:16Z</dcterms:modified>
</cp:coreProperties>
</file>