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608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않거나</a:t>
            </a:r>
            <a:r>
              <a:rPr dirty="0"/>
              <a:t> 제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나타난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아닙니다’라고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24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answered, "What if they do not believe me or listen to me and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LORD did not appear to you'?"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“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잘하는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예전에도</a:t>
            </a:r>
            <a:r>
              <a:rPr dirty="0"/>
              <a:t> </a:t>
            </a:r>
            <a:r>
              <a:rPr dirty="0" err="1"/>
              <a:t>그랬고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종에게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후에도</a:t>
            </a:r>
            <a:r>
              <a:rPr dirty="0"/>
              <a:t> </a:t>
            </a:r>
            <a:r>
              <a:rPr dirty="0" err="1"/>
              <a:t>그렇습니다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어눌하고</a:t>
            </a:r>
            <a:r>
              <a:rPr dirty="0"/>
              <a:t> </a:t>
            </a:r>
            <a:r>
              <a:rPr dirty="0" err="1"/>
              <a:t>혀도</a:t>
            </a:r>
            <a:r>
              <a:rPr dirty="0"/>
              <a:t> </a:t>
            </a:r>
            <a:r>
              <a:rPr dirty="0" err="1"/>
              <a:t>둔합니다”라고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56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 to the LORD, "O Lord, I have never been eloquent,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in the past nor since you have spoken to your servant.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slow of speech and tongue."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165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준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 또 </a:t>
            </a:r>
            <a:r>
              <a:rPr dirty="0" err="1"/>
              <a:t>귀머거리나</a:t>
            </a:r>
            <a:r>
              <a:rPr dirty="0"/>
              <a:t> </a:t>
            </a:r>
            <a:r>
              <a:rPr dirty="0" err="1"/>
              <a:t>벙어리가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하거나</a:t>
            </a:r>
            <a:r>
              <a:rPr dirty="0"/>
              <a:t> </a:t>
            </a:r>
            <a:r>
              <a:rPr dirty="0" err="1"/>
              <a:t>눈멀게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 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30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him, "Who gave man his mouth?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makes him deaf or mute? Who gives him sight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makes him blind? Is it not I, the LORD?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이제 가거라. 네 입에 있어 무슨 말을 할지 내가 가르쳐 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go; I will help you speak and will teach you what to say."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7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“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간구합니다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일을</a:t>
            </a:r>
            <a:r>
              <a:rPr dirty="0"/>
              <a:t> 할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보내십시오”라고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Moses said, "O Lord, please send someone else to do it."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463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진노하셔서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형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잘하는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만나러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12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LORD's anger burned against Moses and he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about your brother, Aaron the Levite? I know he can speak well.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already on his way to meet you, and his heart will be glad when he sees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입과</a:t>
            </a:r>
            <a:r>
              <a:rPr dirty="0"/>
              <a:t> </a:t>
            </a:r>
            <a:r>
              <a:rPr dirty="0" err="1"/>
              <a:t>함께할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입에도</a:t>
            </a:r>
            <a:r>
              <a:rPr dirty="0"/>
              <a:t> </a:t>
            </a:r>
            <a:r>
              <a:rPr dirty="0" err="1"/>
              <a:t>함께해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할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7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shall speak to him and put words in his mouth;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help both of you speak and will teach you what to do.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547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네 </a:t>
            </a:r>
            <a:r>
              <a:rPr dirty="0" err="1"/>
              <a:t>입이</a:t>
            </a:r>
            <a:r>
              <a:rPr dirty="0"/>
              <a:t> 돼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86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speak to the people for you, and it will be as if he were your mouth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if you were God to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이제 너는 이 지팡이를 네 손에 들고 그것으로 표적을 보이도록 하여라.”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take this staff in your hand so you can perform miraculous signs with it."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320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장인</a:t>
            </a:r>
            <a:r>
              <a:rPr dirty="0"/>
              <a:t> </a:t>
            </a:r>
            <a:r>
              <a:rPr dirty="0" err="1"/>
              <a:t>이드로에게</a:t>
            </a:r>
            <a:r>
              <a:rPr dirty="0"/>
              <a:t> </a:t>
            </a:r>
            <a:r>
              <a:rPr dirty="0" err="1"/>
              <a:t>돌아가서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제 </a:t>
            </a:r>
            <a:r>
              <a:rPr dirty="0" err="1"/>
              <a:t>동족에게</a:t>
            </a:r>
            <a:r>
              <a:rPr dirty="0"/>
              <a:t> </a:t>
            </a:r>
            <a:r>
              <a:rPr dirty="0" err="1"/>
              <a:t>돌아가서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보고자</a:t>
            </a:r>
            <a:r>
              <a:rPr dirty="0"/>
              <a:t> </a:t>
            </a:r>
            <a:r>
              <a:rPr dirty="0" err="1"/>
              <a:t>합니다”라고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r>
              <a:rPr dirty="0" err="1"/>
              <a:t>이드로는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“</a:t>
            </a:r>
            <a:r>
              <a:rPr dirty="0" err="1"/>
              <a:t>평안히</a:t>
            </a:r>
            <a:r>
              <a:rPr dirty="0"/>
              <a:t> </a:t>
            </a:r>
            <a:r>
              <a:rPr dirty="0" err="1"/>
              <a:t>가게”라고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2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went back to Jethro his father-in-law and said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me go back to my own people in Egypt to see if any of them are still alive."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Jethro said, "Go, and I wish you well."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63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미디안에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돌아가거라</a:t>
            </a:r>
            <a:r>
              <a:rPr dirty="0"/>
              <a:t>.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하던</a:t>
            </a:r>
            <a:r>
              <a:rPr dirty="0"/>
              <a:t> </a:t>
            </a:r>
            <a:r>
              <a:rPr dirty="0" err="1"/>
              <a:t>자들이</a:t>
            </a:r>
            <a:r>
              <a:rPr dirty="0"/>
              <a:t> 다 </a:t>
            </a:r>
            <a:r>
              <a:rPr dirty="0" err="1"/>
              <a:t>죽었다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89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LORD had said to Moses in Midian,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back to Egypt, for all the men who wanted to kill you are dead."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4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“네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무엇이냐</a:t>
            </a:r>
            <a:r>
              <a:rPr dirty="0"/>
              <a:t>?”고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“</a:t>
            </a:r>
            <a:r>
              <a:rPr dirty="0" err="1"/>
              <a:t>지팡이입니다”라고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him, "What is that in your hand?" "A staff," he replied.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나귀에</a:t>
            </a:r>
            <a:r>
              <a:rPr dirty="0"/>
              <a:t> </a:t>
            </a:r>
            <a:r>
              <a:rPr dirty="0" err="1"/>
              <a:t>태우고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손에는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지팡이가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54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took his wife and sons, put them on a donkey and started back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Egypt. And he took the staff of God in his hand.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기사를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주었으니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돌아가서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그 </a:t>
            </a:r>
            <a:r>
              <a:rPr dirty="0" err="1"/>
              <a:t>기적들을</a:t>
            </a:r>
            <a:r>
              <a:rPr dirty="0"/>
              <a:t> 다 </a:t>
            </a:r>
            <a:r>
              <a:rPr dirty="0" err="1"/>
              <a:t>보이도록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강퍅하게</a:t>
            </a:r>
            <a:r>
              <a:rPr dirty="0"/>
              <a:t> 할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9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Moses, "When you return to Egypt, see that you perform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Pharaoh all the wonders I have given you the power to do.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harden his heart so that he will not let the people go.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133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이스라엘은</a:t>
            </a:r>
            <a:r>
              <a:rPr dirty="0"/>
              <a:t> 내 </a:t>
            </a:r>
            <a:r>
              <a:rPr dirty="0" err="1"/>
              <a:t>장자다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7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say to Pharaoh, `This is what the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Israel is my firstborn son,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경배하게</a:t>
            </a:r>
            <a:r>
              <a:rPr dirty="0"/>
              <a:t> </a:t>
            </a:r>
            <a:r>
              <a:rPr dirty="0" err="1"/>
              <a:t>하라고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보내기를</a:t>
            </a:r>
            <a:r>
              <a:rPr dirty="0"/>
              <a:t> </a:t>
            </a:r>
            <a:r>
              <a:rPr dirty="0" err="1"/>
              <a:t>거부했다</a:t>
            </a:r>
            <a:r>
              <a:rPr dirty="0"/>
              <a:t>.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장자를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8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told you, "Let my son go, so he may worship me."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refused to let him go; so I will kill your firstborn son.'"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가는 도중의 한 야영지에서 여호와께서 모세에게 나타나 모세를 죽이려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a lodging place on the way, the LORD met Moses and was about to kill him.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97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십보라가</a:t>
            </a:r>
            <a:r>
              <a:rPr dirty="0"/>
              <a:t> </a:t>
            </a:r>
            <a:r>
              <a:rPr dirty="0" err="1"/>
              <a:t>돌칼을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포피를</a:t>
            </a:r>
            <a:r>
              <a:rPr dirty="0"/>
              <a:t> </a:t>
            </a:r>
            <a:r>
              <a:rPr dirty="0" err="1"/>
              <a:t>베어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발에</a:t>
            </a:r>
            <a:r>
              <a:rPr dirty="0"/>
              <a:t> </a:t>
            </a:r>
            <a:r>
              <a:rPr dirty="0" err="1"/>
              <a:t>대며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피 </a:t>
            </a:r>
            <a:r>
              <a:rPr dirty="0" err="1"/>
              <a:t>남편이군요”라고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69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Zipporah took a flint knife, cut off her son's foreskin and touched Moses'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feet with it. "Surely you are a bridegroom of blood to me," she said.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놓아주셨습니다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‘피 </a:t>
            </a:r>
            <a:r>
              <a:rPr dirty="0" err="1"/>
              <a:t>남편’이라고</a:t>
            </a:r>
            <a:r>
              <a:rPr dirty="0"/>
              <a:t> 한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가리키는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76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let him alone. (At that time she said "bridegroom of blood,"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referring to circumcision.)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“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만나라”고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맞추었습니다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75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Aaron, "Go into the desert to meet Moses."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met Moses at the mountain of God and kissed him.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보내며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하라고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표적들을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84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told Aaron everything the LORD had sent him to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also about all the miraculous signs he had commanded him to perform.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모세와 아론은 가서 이스라엘 장로들을 모두 불러 모았습니다.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and Aaron brought together all the elders of the Israelites,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23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바닥에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바닥에</a:t>
            </a:r>
            <a:r>
              <a:rPr dirty="0"/>
              <a:t> </a:t>
            </a:r>
            <a:r>
              <a:rPr dirty="0" err="1"/>
              <a:t>던지자</a:t>
            </a:r>
            <a:r>
              <a:rPr dirty="0"/>
              <a:t> </a:t>
            </a:r>
            <a:r>
              <a:rPr dirty="0" err="1"/>
              <a:t>지팡이는</a:t>
            </a:r>
            <a:r>
              <a:rPr dirty="0"/>
              <a:t> </a:t>
            </a:r>
            <a:r>
              <a:rPr dirty="0" err="1"/>
              <a:t>뱀이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뱀을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96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said, "Throw it on the ground."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threw it on the ground and it became a snake, and he ran from it.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26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장로들에게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이야기했으며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5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Aaron told them everything the LORD had said to Moses.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performed the signs before the people,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찾아와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다 </a:t>
            </a:r>
            <a:r>
              <a:rPr dirty="0" err="1"/>
              <a:t>보셨다는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경배했습니다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26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believed. And when they heard that the LORD was concerned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them and had seen their misery, they bowed down and worshiped.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“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뱀의</a:t>
            </a:r>
            <a:r>
              <a:rPr dirty="0"/>
              <a:t> </a:t>
            </a:r>
            <a:r>
              <a:rPr dirty="0" err="1"/>
              <a:t>꼬리를</a:t>
            </a:r>
            <a:r>
              <a:rPr dirty="0"/>
              <a:t> </a:t>
            </a:r>
            <a:r>
              <a:rPr dirty="0" err="1"/>
              <a:t>잡아라”라고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그 </a:t>
            </a:r>
            <a:r>
              <a:rPr dirty="0" err="1"/>
              <a:t>꼬리를</a:t>
            </a:r>
            <a:r>
              <a:rPr dirty="0"/>
              <a:t> </a:t>
            </a:r>
            <a:r>
              <a:rPr dirty="0" err="1"/>
              <a:t>잡자</a:t>
            </a:r>
            <a:r>
              <a:rPr dirty="0"/>
              <a:t> </a:t>
            </a:r>
            <a:r>
              <a:rPr dirty="0" err="1"/>
              <a:t>뱀은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지팡이로</a:t>
            </a:r>
            <a:r>
              <a:rPr dirty="0"/>
              <a:t> </a:t>
            </a:r>
            <a:r>
              <a:rPr dirty="0" err="1"/>
              <a:t>변했습니다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9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him, "Reach out your hand and take it by the tail."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reached out and took hold of the snake and it turned back into a staff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hand.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744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“</a:t>
            </a: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곧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이삭의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나타났다는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될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41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"This," said the LORD, "is so that they may believe that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their fathers -- the God of Abraham, the God of Isaac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God of Jacob -- has appeared to you."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91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“네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품에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보아라”라고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품에</a:t>
            </a:r>
            <a:r>
              <a:rPr dirty="0"/>
              <a:t> </a:t>
            </a:r>
            <a:r>
              <a:rPr dirty="0" err="1"/>
              <a:t>넣었다가</a:t>
            </a:r>
            <a:r>
              <a:rPr dirty="0"/>
              <a:t> </a:t>
            </a:r>
            <a:r>
              <a:rPr dirty="0" err="1"/>
              <a:t>빼어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나병에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눈처럼</a:t>
            </a:r>
            <a:r>
              <a:rPr dirty="0"/>
              <a:t> </a:t>
            </a:r>
            <a:r>
              <a:rPr dirty="0" err="1"/>
              <a:t>하얗게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3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said, "Put your hand inside your cloak."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put his hand into his cloak, and when he took it out, it was leprous,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snow.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2569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품에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품에</a:t>
            </a:r>
            <a:r>
              <a:rPr dirty="0"/>
              <a:t> </a:t>
            </a:r>
            <a:r>
              <a:rPr dirty="0" err="1"/>
              <a:t>넣었다가</a:t>
            </a:r>
            <a:r>
              <a:rPr dirty="0"/>
              <a:t> </a:t>
            </a:r>
            <a:r>
              <a:rPr dirty="0" err="1"/>
              <a:t>빼어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부위의</a:t>
            </a:r>
            <a:r>
              <a:rPr dirty="0"/>
              <a:t> </a:t>
            </a:r>
            <a:r>
              <a:rPr dirty="0" err="1"/>
              <a:t>피부처럼</a:t>
            </a:r>
            <a:r>
              <a:rPr dirty="0"/>
              <a:t> </a:t>
            </a:r>
            <a:r>
              <a:rPr dirty="0" err="1"/>
              <a:t>원래대로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666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put it back into your cloak," he said. So Moses put his hand back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his cloak, and when he took it out, it was restored, like the rest of his flesh.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97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행여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않거나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표적에</a:t>
            </a:r>
            <a:r>
              <a:rPr dirty="0"/>
              <a:t> </a:t>
            </a:r>
            <a:r>
              <a:rPr dirty="0" err="1"/>
              <a:t>주목하지</a:t>
            </a:r>
            <a:r>
              <a:rPr dirty="0"/>
              <a:t> </a:t>
            </a:r>
            <a:r>
              <a:rPr dirty="0" err="1"/>
              <a:t>않더라도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표적은</a:t>
            </a:r>
            <a:r>
              <a:rPr dirty="0"/>
              <a:t> </a:t>
            </a:r>
            <a:r>
              <a:rPr dirty="0" err="1"/>
              <a:t>믿을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81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said, "If they do not believe you or pay attention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first miraculous sign, they may believe the second.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09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이 두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않거나</a:t>
            </a:r>
            <a:r>
              <a:rPr dirty="0"/>
              <a:t> 네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강물을</a:t>
            </a:r>
            <a:r>
              <a:rPr dirty="0"/>
              <a:t> 떠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부어라</a:t>
            </a:r>
            <a:r>
              <a:rPr dirty="0"/>
              <a:t>. </a:t>
            </a:r>
            <a:r>
              <a:rPr dirty="0" err="1"/>
              <a:t>강에서</a:t>
            </a:r>
            <a:r>
              <a:rPr dirty="0"/>
              <a:t> 떠 온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62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they do not believe these two signs or listen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some water from the Nile and pour it on the dry ground.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water you take from the river will become blood on the ground."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1828</Words>
  <Application>Microsoft Office PowerPoint</Application>
  <PresentationFormat>와이드스크린</PresentationFormat>
  <Paragraphs>164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2022-09-08T04:42:38Z</dcterms:modified>
</cp:coreProperties>
</file>