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번제단과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기구들에</a:t>
            </a:r>
            <a:r>
              <a:rPr dirty="0"/>
              <a:t> </a:t>
            </a:r>
            <a:r>
              <a:rPr dirty="0" err="1"/>
              <a:t>발라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단이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0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anoint the altar of burnt offering and all its utensils;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consecrate the altar, and it will be most holy.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대야와 그 받침대에도 발라 거룩하게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Anoint the basin and its stand and consecrate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아론과 그의 아들들을 회막문으로 데려 와서 물로 씻겨라.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7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Aaron and his sons to the entrance to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wash them with water.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dress Aaron in the sacred garments, anoint him and consecrate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may serve me as priest.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아론의 아들들을 데려와 그들에게 겉옷을 입혀라.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Bring his sons and dress them in tunics.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부었듯이</a:t>
            </a:r>
            <a:r>
              <a:rPr dirty="0"/>
              <a:t> </a:t>
            </a:r>
            <a:r>
              <a:rPr dirty="0" err="1"/>
              <a:t>그들에게도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부음으로써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제사장직이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Anoint them just as you anointed their father,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may serve me as priests. Their anointing will be to a priesthood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will continue for all generations to come."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모세는 여호와께서 그에게 명령하신 모든 것대로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did everything just as the LORD commanded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그리하여 2년 첫째 달 1일에 성막이 세워졌습니다.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0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tabernacle was set up on the first day of the first month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second year.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성막은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세웠는데</a:t>
            </a:r>
            <a:r>
              <a:rPr dirty="0"/>
              <a:t> 그 </a:t>
            </a:r>
            <a:r>
              <a:rPr dirty="0" err="1"/>
              <a:t>받침대의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널판을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끼우고</a:t>
            </a:r>
            <a:r>
              <a:rPr dirty="0"/>
              <a:t> </a:t>
            </a:r>
            <a:r>
              <a:rPr dirty="0" err="1"/>
              <a:t>기둥을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59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set up the tabernacle, he put the bases in place,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erected the frames, inserted the crossbars and set up the posts.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씌웠습니다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0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spread the tent over the tabernacle and put the covering over the tent,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“너는 첫째 달 1일에 성막, 곧 회막을 세워라.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"Set up the tabernacle, the Tent of Meeting, on the first day of the first month.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증거판을 가져다가 궤 안에 넣고는 궤에 장대를 끼우고 속죄 덮개로 덮었습니다.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5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Testimony and placed it in the ark,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attached the poles to the ark and put the atonement cover over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가리개로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증거궤를</a:t>
            </a:r>
            <a:r>
              <a:rPr dirty="0"/>
              <a:t> </a:t>
            </a:r>
            <a:r>
              <a:rPr dirty="0" err="1"/>
              <a:t>가렸습니다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5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the ark into the tabernacle and hung the shielding curtain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shielded the ark of the Testimony, as the LORD commanded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모세는 회막 안 성막 북쪽 휘장 밖에 상을 놓고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placed the table in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north side of the tabernacle outside the curtain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 앞에 진설병을 차려 놓았습니다. 여호와께서 모세에게 명령하신 그대로였습니다.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set out the bread on it before the LORD, as the LORD commanded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그는 또 회막 안 성막 남쪽에 있는 상 맞은편에 등잔대를 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04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placed the lampstand in the Tent of Meeting opposite the table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south side of the tabernacle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 앞에 등불을 켰습니다. 여호와께서 그에게 명령하신 그대로였습니다.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set up the lamps before the LORD, as the LORD commanded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모세는 회막 안 휘장 앞에 금제단을 놓고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placed the gold altar in the Tent of Meeting in front of the curtain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위에서 향을 태웠습니다. 역시 여호와께서 명령하신 그대로였습니다.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burned fragrant incense on it, as the LORD commanded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그러고 나서 그는 성막문에 휘장을 드리웠습니다.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put up the curtain at the entrance to the tabernacle.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, 곧 </a:t>
            </a:r>
            <a:r>
              <a:rPr dirty="0" err="1"/>
              <a:t>회막문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번제단을</a:t>
            </a:r>
            <a:r>
              <a:rPr dirty="0"/>
              <a:t> </a:t>
            </a:r>
            <a:r>
              <a:rPr dirty="0" err="1"/>
              <a:t>차리고</a:t>
            </a:r>
            <a:r>
              <a:rPr dirty="0"/>
              <a:t> 그 단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소제를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5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set the altar of burnt offering near the entrance to the tabernacle,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 of Meeting, and offered on it burnt offerings and grain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안에 증거궤를 놓고 가리개로 궤를 가려라.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Place the ark of the Testimony in it and shield the ark with the curtain.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그는 회막과 제단 사이에 대야를 놓고 그 속에 씻는 물을 담아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3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placed the basin between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altar and put water in it for washing,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모세와 아론과 그의 아들들이 그것으로 그 손과 발을 씻게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Moses and Aaron and his sons used it to wash their hands and feet.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,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갈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씻었습니다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8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washed whenever they entered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approached the altar, as the LORD commanded Moses.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성막과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뜰 </a:t>
            </a:r>
            <a:r>
              <a:rPr dirty="0" err="1"/>
              <a:t>문에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드리웠습니다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set up the courtyard around the tabernacle and altar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up the curtain at the entrance to the courtyard.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Moses finished the work.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그때 구름이 회막을 덮고 여호와의 영광이 성막에 가득했습니다.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4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cloud covered the Tent of Meeting,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filled the tabernacle.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머물고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성막에</a:t>
            </a:r>
            <a:r>
              <a:rPr dirty="0"/>
              <a:t> </a:t>
            </a:r>
            <a:r>
              <a:rPr dirty="0" err="1"/>
              <a:t>가득했기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2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could not enter the Tent of Meeting because the cloud had settled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upon it, and the glory of the LORD filled the tabernacle.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이스라엘 백성들은 그 여정 동안에 구름이 성막 위로 뜨면 떠났고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3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 travels of the Israelites, whenever the cloud lifted from above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tabernacle, they would set out;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구름이 뜨지 않으면 뜨는 날까지 떠나지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the cloud did not lift, they did not set out -- until the day it lifted.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그 </a:t>
            </a:r>
            <a:r>
              <a:rPr dirty="0" err="1"/>
              <a:t>여정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cloud of the LORD was over the tabernacle by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fire was in the cloud by night, in the sight of all the house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all their travels.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상을 가져와 상 위에 놓아야 할 것들을 차려 놓고 등잔대를 가져와 등불을 켜라.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4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in the table and set out what belongs on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bring in the lampstand and set up its lamps.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금 분향 제단은 증거궤 앞에 놓고 성막문에 휘장을 드리워라.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2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 the gold altar of incense in front of the ark of the Testimony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the curtain at the entrance to the tabernacle.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성막, 곧 회막문 앞에 번제단을 놓고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8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"Place the altar of burnt offering in front of the entrance to the tabernacle,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 of Meeting;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회막과 제단 사이에는 대야를 두고 그 속에 물을 담아 놓아라.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place the basin between the Tent of Meeting and the altar and put water in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주위에 뜰을 세우고 뜰 문에 휘장을 드리워라.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0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up the courtyard around it and put the curtain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 to the courtyard.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부음용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성막에</a:t>
            </a:r>
            <a:r>
              <a:rPr dirty="0"/>
              <a:t> </a:t>
            </a:r>
            <a:r>
              <a:rPr dirty="0" err="1"/>
              <a:t>바르고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것들에도</a:t>
            </a:r>
            <a:r>
              <a:rPr dirty="0"/>
              <a:t> 다 </a:t>
            </a:r>
            <a:r>
              <a:rPr dirty="0" err="1"/>
              <a:t>발라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성막과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가구들을</a:t>
            </a:r>
            <a:r>
              <a:rPr dirty="0"/>
              <a:t> 다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성막이</a:t>
            </a:r>
            <a:r>
              <a:rPr dirty="0"/>
              <a:t> </a:t>
            </a:r>
            <a:r>
              <a:rPr dirty="0" err="1"/>
              <a:t>거룩할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6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anointing oil and anoint the tabernacle and everything in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consecrate it and all its furnishings, and it will be holy.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1500</Words>
  <Application>Microsoft Office PowerPoint</Application>
  <PresentationFormat>와이드스크린</PresentationFormat>
  <Paragraphs>155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2022-09-17T14:18:33Z</dcterms:modified>
</cp:coreProperties>
</file>