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2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‘내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Moses and Aaron went to Pharaoh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`Let my people go, so that they may hold a festival to me in the desert.'"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4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감독관들과</a:t>
            </a:r>
            <a:r>
              <a:rPr dirty="0"/>
              <a:t> </a:t>
            </a:r>
            <a:r>
              <a:rPr dirty="0" err="1"/>
              <a:t>반장들은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바로께서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짚을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slave drivers and the foremen went out and said to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Pharaoh says: `I will not give you any more straw.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94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짚을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데로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조금도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줄 수 </a:t>
            </a:r>
            <a:r>
              <a:rPr dirty="0" err="1"/>
              <a:t>없다’라고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8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and get your own straw wherever you can find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work will not be reduced at all.'"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그래서 백성들은 이집트 전역으로 흩어져 짚으로 쓸 만한 그루터기를 모아 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people scattered all over Egypt to gather stubble to use for straw.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5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감독관들은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재촉하며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짚을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채워야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slave drivers kept pressing them,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"Complete the work required of you for each day, just as when you had straw."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59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감독관들은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반장들에게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어제와</a:t>
            </a:r>
            <a:r>
              <a:rPr dirty="0"/>
              <a:t> </a:t>
            </a:r>
            <a:r>
              <a:rPr dirty="0" err="1"/>
              <a:t>오늘도</a:t>
            </a:r>
            <a:r>
              <a:rPr dirty="0"/>
              <a:t> </a:t>
            </a:r>
            <a:r>
              <a:rPr dirty="0" err="1"/>
              <a:t>전과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생산량을</a:t>
            </a:r>
            <a:r>
              <a:rPr dirty="0"/>
              <a:t> </a:t>
            </a:r>
            <a:r>
              <a:rPr dirty="0" err="1"/>
              <a:t>채우지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?”며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때리고</a:t>
            </a:r>
            <a:r>
              <a:rPr dirty="0"/>
              <a:t> </a:t>
            </a:r>
            <a:r>
              <a:rPr dirty="0" err="1"/>
              <a:t>윽박질렀습니다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 foremen appointed by Pharaoh's slave drivers were beaten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asked, "Why didn't you meet your quota of bricks yesterday or today,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before?"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반장들은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호소했습니다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9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 foremen went and appealed to Pharaoh: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treated your servants this way?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짚도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않으면서</a:t>
            </a:r>
            <a:r>
              <a:rPr dirty="0"/>
              <a:t> ‘</a:t>
            </a:r>
            <a:r>
              <a:rPr dirty="0" err="1"/>
              <a:t>벽돌을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내라’고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맞지만</a:t>
            </a:r>
            <a:r>
              <a:rPr dirty="0"/>
              <a:t> </a:t>
            </a:r>
            <a:r>
              <a:rPr dirty="0" err="1"/>
              <a:t>잘못은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3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servants are given no straw, yet we are told, `Make bricks!'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servants are being beaten, but the fault is with your own people."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3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게으름뱅이들</a:t>
            </a:r>
            <a:r>
              <a:rPr dirty="0"/>
              <a:t> </a:t>
            </a:r>
            <a:r>
              <a:rPr dirty="0" err="1"/>
              <a:t>같으니라고</a:t>
            </a:r>
            <a:r>
              <a:rPr dirty="0"/>
              <a:t>! </a:t>
            </a: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게으름뱅이들이다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제사드리겠다</a:t>
            </a:r>
            <a:r>
              <a:rPr dirty="0"/>
              <a:t>’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9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said, "Lazy, that's what you are -- lazy! That is why you keep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`Let us go and sacrifice to the LORD.'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가서 일이나 하라. 짚은 주지 않을 것이다. 하지만 너희 할당량은 채워야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1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get to work. You will not be given any straw,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must produce your full quota of bricks."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반장들은</a:t>
            </a:r>
            <a:r>
              <a:rPr dirty="0"/>
              <a:t> “</a:t>
            </a:r>
            <a:r>
              <a:rPr dirty="0" err="1"/>
              <a:t>하루치</a:t>
            </a:r>
            <a:r>
              <a:rPr dirty="0"/>
              <a:t> </a:t>
            </a:r>
            <a:r>
              <a:rPr dirty="0" err="1"/>
              <a:t>벽돌</a:t>
            </a:r>
            <a:r>
              <a:rPr dirty="0"/>
              <a:t> </a:t>
            </a:r>
            <a:r>
              <a:rPr dirty="0" err="1"/>
              <a:t>생산량은</a:t>
            </a:r>
            <a:r>
              <a:rPr dirty="0"/>
              <a:t> </a:t>
            </a:r>
            <a:r>
              <a:rPr dirty="0" err="1"/>
              <a:t>줄어들지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”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자신들이</a:t>
            </a:r>
            <a:r>
              <a:rPr dirty="0"/>
              <a:t> </a:t>
            </a:r>
            <a:r>
              <a:rPr dirty="0" err="1"/>
              <a:t>곤경에</a:t>
            </a:r>
            <a:r>
              <a:rPr dirty="0"/>
              <a:t> </a:t>
            </a:r>
            <a:r>
              <a:rPr dirty="0" err="1"/>
              <a:t>빠진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1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 foremen realized they were in trouble when they were told,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not to reduce the number of bricks required of you for each day."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36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누구기에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보내야</a:t>
            </a:r>
            <a:r>
              <a:rPr dirty="0"/>
              <a:t> </a:t>
            </a:r>
            <a:r>
              <a:rPr dirty="0" err="1"/>
              <a:t>한단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모르니</a:t>
            </a:r>
            <a:r>
              <a:rPr dirty="0"/>
              <a:t> </a:t>
            </a:r>
            <a:r>
              <a:rPr dirty="0" err="1"/>
              <a:t>이스라엘도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2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said, "Who is the LORD, that I should obey him and let Israel go?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know the LORD and I will not let Israel go."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반장들은</a:t>
            </a:r>
            <a:r>
              <a:rPr dirty="0"/>
              <a:t> </a:t>
            </a:r>
            <a:r>
              <a:rPr dirty="0" err="1"/>
              <a:t>바로에게서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자신들을</a:t>
            </a:r>
            <a:r>
              <a:rPr dirty="0"/>
              <a:t> </a:t>
            </a:r>
            <a:r>
              <a:rPr dirty="0" err="1"/>
              <a:t>만나려고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left Pharaoh, they found Moses and Aaron waiting to meet them,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3867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그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냄새나는</a:t>
            </a:r>
            <a:r>
              <a:rPr dirty="0"/>
              <a:t> </a:t>
            </a:r>
            <a:r>
              <a:rPr dirty="0" err="1"/>
              <a:t>존재가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쥐어</a:t>
            </a:r>
            <a:r>
              <a:rPr dirty="0"/>
              <a:t> 줘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죽이게</a:t>
            </a:r>
            <a:r>
              <a:rPr dirty="0"/>
              <a:t> </a:t>
            </a:r>
            <a:r>
              <a:rPr dirty="0" err="1"/>
              <a:t>만들었으니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당신들을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심판하시기를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6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said, "May the LORD look upon you and judge you!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us a stench to Pharaoh and his officials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put a sword in their hand to kill us."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왜 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학대를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하셨습니까</a:t>
            </a:r>
            <a:r>
              <a:rPr dirty="0"/>
              <a:t>? 왜 </a:t>
            </a:r>
            <a:r>
              <a:rPr dirty="0" err="1"/>
              <a:t>하필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보내셨습니까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returned to the LORD and said, "O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have you brought trouble upon this people? Is this why you sent me?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이후로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곤경에</a:t>
            </a:r>
            <a:r>
              <a:rPr dirty="0"/>
              <a:t> </a:t>
            </a:r>
            <a:r>
              <a:rPr dirty="0" err="1"/>
              <a:t>빠뜨렸습니다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 since I went to Pharaoh to speak in your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brought trouble upon this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not rescued your people at all."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08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3일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제사드릴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전염병이나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저희를</a:t>
            </a:r>
            <a:r>
              <a:rPr dirty="0"/>
              <a:t> </a:t>
            </a:r>
            <a:r>
              <a:rPr dirty="0" err="1"/>
              <a:t>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said, "The God of the Hebrews has met with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let us take a three-day journey into the desert to offer sacrifices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our God, or he may strike us with plagues or with the sword."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84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“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왜 이 </a:t>
            </a:r>
            <a:r>
              <a:rPr dirty="0" err="1"/>
              <a:t>백성들로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일이나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king of Egypt said, "Moses and Aaron, why are you taking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away from their labor? Get back to your work!"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1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또 “</a:t>
            </a:r>
            <a:r>
              <a:rPr dirty="0" err="1"/>
              <a:t>보라</a:t>
            </a:r>
            <a:r>
              <a:rPr dirty="0"/>
              <a:t>.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많은데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그만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만드는구나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Pharaoh said, "Look, the people of the land are now numerous,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are stopping them from working."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바로 그날 바로는 그 백성들의 감독관들과 반장들에게 다음과 같은 명령을 내렸습니다.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1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same day Pharaoh gave this order to the slave drivers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foremen in charge of the people: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6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벽돌</a:t>
            </a:r>
            <a:r>
              <a:rPr dirty="0"/>
              <a:t> </a:t>
            </a:r>
            <a:r>
              <a:rPr dirty="0" err="1"/>
              <a:t>굽는</a:t>
            </a:r>
            <a:r>
              <a:rPr dirty="0"/>
              <a:t> 데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짚을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공급하지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짚을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50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 longer to supply the people with straw for making bricks;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go and gather their own straw.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7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벽돌</a:t>
            </a:r>
            <a:r>
              <a:rPr dirty="0"/>
              <a:t> </a:t>
            </a:r>
            <a:r>
              <a:rPr dirty="0" err="1"/>
              <a:t>생산량은</a:t>
            </a:r>
            <a:r>
              <a:rPr dirty="0"/>
              <a:t> </a:t>
            </a:r>
            <a:r>
              <a:rPr dirty="0" err="1"/>
              <a:t>전과</a:t>
            </a:r>
            <a:r>
              <a:rPr dirty="0"/>
              <a:t> </a:t>
            </a:r>
            <a:r>
              <a:rPr dirty="0" err="1"/>
              <a:t>동일하다</a:t>
            </a:r>
            <a:r>
              <a:rPr dirty="0"/>
              <a:t>. 그 </a:t>
            </a:r>
            <a:r>
              <a:rPr dirty="0" err="1"/>
              <a:t>할당량은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게을러</a:t>
            </a:r>
            <a:r>
              <a:rPr dirty="0"/>
              <a:t> </a:t>
            </a:r>
            <a:r>
              <a:rPr dirty="0" err="1"/>
              <a:t>빠졌다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제사드리겠다’라고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require them to make the same number of bricks as before;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reduce the quota. They are lazy; that is why they are crying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`Let us go and sacrifice to our God.'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그들에게 일을 더 고되게 시켜 일만 계속 하게 하고 쓸데없는 말에 귀 기울이지 않게 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9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 work harder for the men so that they keep working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pay no attention to lies."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1279</Words>
  <Application>Microsoft Office PowerPoint</Application>
  <PresentationFormat>와이드스크린</PresentationFormat>
  <Paragraphs>120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2022-09-08T04:55:29Z</dcterms:modified>
</cp:coreProperties>
</file>