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4364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바로에게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할지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주도록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어쩔</a:t>
            </a:r>
            <a:r>
              <a:rPr dirty="0"/>
              <a:t> 수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어쩔</a:t>
            </a:r>
            <a:r>
              <a:rPr dirty="0"/>
              <a:t> 수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나라에서</a:t>
            </a:r>
            <a:r>
              <a:rPr dirty="0"/>
              <a:t> </a:t>
            </a:r>
            <a:r>
              <a:rPr dirty="0" err="1"/>
              <a:t>내보내게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19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Moses, "Now you will see what I will do to Pharaoh: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Because</a:t>
            </a:r>
            <a:r>
              <a:rPr dirty="0"/>
              <a:t> of my mighty hand he will let them go;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my mighty hand he will drive them out of his country."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그때 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LORD said to Moses,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“이집트 왕 바로에게 가서 ‘이스라엘 자손을 그 땅에서 내보내라’고 하여라.”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"Go, tell Pharaoh king of Egypt to let the Israelites go out of his country."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802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자손도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않는데</a:t>
            </a:r>
            <a:r>
              <a:rPr dirty="0"/>
              <a:t> </a:t>
            </a:r>
            <a:r>
              <a:rPr dirty="0" err="1"/>
              <a:t>하물며</a:t>
            </a:r>
            <a:r>
              <a:rPr dirty="0"/>
              <a:t> </a:t>
            </a:r>
            <a:r>
              <a:rPr dirty="0" err="1"/>
              <a:t>바로가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어눌한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02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Moses said to the LORD, "If the Israelites will not listen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would Pharaoh listen to me, since I speak with faltering lips?"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62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말씀하시며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자손들과</a:t>
            </a:r>
            <a:r>
              <a:rPr dirty="0"/>
              <a:t> </a:t>
            </a:r>
            <a:r>
              <a:rPr dirty="0" err="1"/>
              <a:t>바로에게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전달해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26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LORD spoke to Moses and Aaron about the Israelites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Pharaoh king of Egypt, and he commanded them to bring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out of Egypt.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어른들은</a:t>
            </a:r>
            <a:r>
              <a:rPr dirty="0"/>
              <a:t> </a:t>
            </a:r>
            <a:r>
              <a:rPr dirty="0" err="1"/>
              <a:t>이러합니다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장자</a:t>
            </a:r>
            <a:r>
              <a:rPr dirty="0"/>
              <a:t> </a:t>
            </a:r>
            <a:r>
              <a:rPr dirty="0" err="1"/>
              <a:t>르우벤의</a:t>
            </a:r>
            <a:r>
              <a:rPr dirty="0"/>
              <a:t> </a:t>
            </a:r>
            <a:r>
              <a:rPr dirty="0" err="1"/>
              <a:t>아들들은</a:t>
            </a:r>
            <a:r>
              <a:rPr dirty="0"/>
              <a:t> </a:t>
            </a:r>
            <a:r>
              <a:rPr dirty="0" err="1"/>
              <a:t>하녹과</a:t>
            </a:r>
            <a:r>
              <a:rPr dirty="0"/>
              <a:t> </a:t>
            </a:r>
            <a:r>
              <a:rPr dirty="0" err="1"/>
              <a:t>발루와</a:t>
            </a:r>
            <a:r>
              <a:rPr dirty="0"/>
              <a:t> </a:t>
            </a:r>
            <a:r>
              <a:rPr dirty="0" err="1"/>
              <a:t>헤스론과</a:t>
            </a:r>
            <a:r>
              <a:rPr dirty="0"/>
              <a:t> </a:t>
            </a:r>
            <a:r>
              <a:rPr dirty="0" err="1"/>
              <a:t>갈미입니다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문중입니다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06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heads of their families: The sons of Reuben the firstborn son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Israel were </a:t>
            </a:r>
            <a:r>
              <a:rPr dirty="0" err="1"/>
              <a:t>Hanoch</a:t>
            </a:r>
            <a:r>
              <a:rPr dirty="0"/>
              <a:t> and </a:t>
            </a:r>
            <a:r>
              <a:rPr dirty="0" err="1"/>
              <a:t>Pallu</a:t>
            </a:r>
            <a:r>
              <a:rPr dirty="0"/>
              <a:t>, </a:t>
            </a:r>
            <a:r>
              <a:rPr dirty="0" err="1"/>
              <a:t>Hezron</a:t>
            </a:r>
            <a:r>
              <a:rPr dirty="0"/>
              <a:t> and Carmi.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clans of Reuben.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9058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시므온의</a:t>
            </a:r>
            <a:r>
              <a:rPr dirty="0"/>
              <a:t> </a:t>
            </a:r>
            <a:r>
              <a:rPr dirty="0" err="1"/>
              <a:t>아들들은</a:t>
            </a:r>
            <a:r>
              <a:rPr dirty="0"/>
              <a:t> </a:t>
            </a:r>
            <a:r>
              <a:rPr dirty="0" err="1"/>
              <a:t>여무엘과</a:t>
            </a:r>
            <a:r>
              <a:rPr dirty="0"/>
              <a:t> </a:t>
            </a:r>
            <a:r>
              <a:rPr dirty="0" err="1"/>
              <a:t>야민과</a:t>
            </a:r>
            <a:r>
              <a:rPr dirty="0"/>
              <a:t> </a:t>
            </a:r>
            <a:r>
              <a:rPr dirty="0" err="1"/>
              <a:t>오핫과</a:t>
            </a:r>
            <a:r>
              <a:rPr dirty="0"/>
              <a:t> </a:t>
            </a:r>
            <a:r>
              <a:rPr dirty="0" err="1"/>
              <a:t>야긴과</a:t>
            </a:r>
            <a:r>
              <a:rPr dirty="0"/>
              <a:t> </a:t>
            </a:r>
            <a:r>
              <a:rPr dirty="0" err="1"/>
              <a:t>소할과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여인의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사울입니다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시므온</a:t>
            </a:r>
            <a:r>
              <a:rPr dirty="0"/>
              <a:t> </a:t>
            </a:r>
            <a:r>
              <a:rPr dirty="0" err="1"/>
              <a:t>문중입니다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50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Simeon were </a:t>
            </a:r>
            <a:r>
              <a:rPr dirty="0" err="1"/>
              <a:t>Jemuel</a:t>
            </a:r>
            <a:r>
              <a:rPr dirty="0"/>
              <a:t>, </a:t>
            </a:r>
            <a:r>
              <a:rPr dirty="0" err="1"/>
              <a:t>Jamin</a:t>
            </a:r>
            <a:r>
              <a:rPr dirty="0"/>
              <a:t>, </a:t>
            </a:r>
            <a:r>
              <a:rPr dirty="0" err="1"/>
              <a:t>Ohad</a:t>
            </a:r>
            <a:r>
              <a:rPr dirty="0"/>
              <a:t>, </a:t>
            </a:r>
            <a:r>
              <a:rPr dirty="0" err="1"/>
              <a:t>Jakin</a:t>
            </a:r>
            <a:r>
              <a:rPr dirty="0"/>
              <a:t>, Zohar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Shaul</a:t>
            </a:r>
            <a:r>
              <a:rPr dirty="0"/>
              <a:t> the son of a Canaanite woman. These were the clans of Simeon.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23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족보에</a:t>
            </a:r>
            <a:r>
              <a:rPr dirty="0"/>
              <a:t> </a:t>
            </a:r>
            <a:r>
              <a:rPr dirty="0" err="1"/>
              <a:t>따른</a:t>
            </a:r>
            <a:r>
              <a:rPr dirty="0"/>
              <a:t> </a:t>
            </a:r>
            <a:r>
              <a:rPr dirty="0" err="1"/>
              <a:t>레위의</a:t>
            </a:r>
            <a:r>
              <a:rPr dirty="0"/>
              <a:t>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이러합니다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게르손과</a:t>
            </a:r>
            <a:r>
              <a:rPr dirty="0"/>
              <a:t> </a:t>
            </a:r>
            <a:r>
              <a:rPr dirty="0" err="1"/>
              <a:t>고핫과</a:t>
            </a:r>
            <a:r>
              <a:rPr dirty="0"/>
              <a:t> </a:t>
            </a:r>
            <a:r>
              <a:rPr dirty="0" err="1"/>
              <a:t>므라리입니다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레위는</a:t>
            </a:r>
            <a:r>
              <a:rPr dirty="0"/>
              <a:t> 137세까지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65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names of the sons of Levi according to their records: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Gershon, Kohath and </a:t>
            </a:r>
            <a:r>
              <a:rPr dirty="0" err="1"/>
              <a:t>Merari</a:t>
            </a:r>
            <a:r>
              <a:rPr dirty="0"/>
              <a:t>. Levi lived 137 years.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게르손의 아들들은 그 문중에 의하면 립니와 시므이입니다.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Gershon, by clans, were Libni and Shimei.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고핫의</a:t>
            </a:r>
            <a:r>
              <a:rPr dirty="0"/>
              <a:t> </a:t>
            </a:r>
            <a:r>
              <a:rPr dirty="0" err="1"/>
              <a:t>아들들은</a:t>
            </a:r>
            <a:r>
              <a:rPr dirty="0"/>
              <a:t> </a:t>
            </a:r>
            <a:r>
              <a:rPr dirty="0" err="1"/>
              <a:t>아므람과</a:t>
            </a:r>
            <a:r>
              <a:rPr dirty="0"/>
              <a:t> </a:t>
            </a:r>
            <a:r>
              <a:rPr dirty="0" err="1"/>
              <a:t>이스할과</a:t>
            </a:r>
            <a:r>
              <a:rPr dirty="0"/>
              <a:t> </a:t>
            </a:r>
            <a:r>
              <a:rPr dirty="0" err="1"/>
              <a:t>헤브론과</a:t>
            </a:r>
            <a:r>
              <a:rPr dirty="0"/>
              <a:t> </a:t>
            </a:r>
            <a:r>
              <a:rPr dirty="0" err="1"/>
              <a:t>웃시엘입니다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고핫은</a:t>
            </a:r>
            <a:r>
              <a:rPr dirty="0"/>
              <a:t> 133세까지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06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Kohath were Amram, Izhar, Hebron and </a:t>
            </a:r>
            <a:r>
              <a:rPr dirty="0" err="1"/>
              <a:t>Uzziel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Kohath lived 133 years.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므라리의 아들들은 마흘리와 무시입니다. 이상은 족보에 따른 레위 가문입니다.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96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</a:t>
            </a:r>
            <a:r>
              <a:rPr dirty="0" err="1"/>
              <a:t>Merari</a:t>
            </a:r>
            <a:r>
              <a:rPr dirty="0"/>
              <a:t> were </a:t>
            </a:r>
            <a:r>
              <a:rPr dirty="0" err="1"/>
              <a:t>Mahli</a:t>
            </a:r>
            <a:r>
              <a:rPr dirty="0"/>
              <a:t> and Mushi.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clans of Levi according to their records.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36535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also said to Moses,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the LORD.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아므람은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여동생</a:t>
            </a:r>
            <a:r>
              <a:rPr dirty="0"/>
              <a:t> </a:t>
            </a:r>
            <a:r>
              <a:rPr dirty="0" err="1"/>
              <a:t>요게벳을</a:t>
            </a:r>
            <a:r>
              <a:rPr dirty="0"/>
              <a:t> </a:t>
            </a:r>
            <a:r>
              <a:rPr dirty="0" err="1"/>
              <a:t>아내로</a:t>
            </a:r>
            <a:r>
              <a:rPr dirty="0"/>
              <a:t> </a:t>
            </a:r>
            <a:r>
              <a:rPr dirty="0" err="1"/>
              <a:t>삼았습니다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요게벳은</a:t>
            </a:r>
            <a:r>
              <a:rPr dirty="0"/>
              <a:t> </a:t>
            </a:r>
            <a:r>
              <a:rPr dirty="0" err="1"/>
              <a:t>아므람에게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낳아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아므람은</a:t>
            </a:r>
            <a:r>
              <a:rPr dirty="0"/>
              <a:t> 137세까지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46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Amram married his father's sister Jochebed, who bore him Aaron and Moses.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Amram lived 137 years.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이스할의 아들들은 고라와 네벡과 시그리입니다.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Izhar were Korah, Nepheg and Zicri.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웃시엘의 아들들은 미사엘과 엘사반과 시드리입니다.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Uzziel were Mishael, Elzaphan and Sithri.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68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암미나답의</a:t>
            </a:r>
            <a:r>
              <a:rPr dirty="0"/>
              <a:t> </a:t>
            </a:r>
            <a:r>
              <a:rPr dirty="0" err="1"/>
              <a:t>딸이며</a:t>
            </a:r>
            <a:r>
              <a:rPr dirty="0"/>
              <a:t> </a:t>
            </a:r>
            <a:r>
              <a:rPr dirty="0" err="1"/>
              <a:t>나손의</a:t>
            </a:r>
            <a:r>
              <a:rPr dirty="0"/>
              <a:t> </a:t>
            </a:r>
            <a:r>
              <a:rPr dirty="0" err="1"/>
              <a:t>여동생인</a:t>
            </a:r>
            <a:r>
              <a:rPr dirty="0"/>
              <a:t> </a:t>
            </a:r>
            <a:r>
              <a:rPr dirty="0" err="1"/>
              <a:t>엘리세바를</a:t>
            </a:r>
            <a:r>
              <a:rPr dirty="0"/>
              <a:t> </a:t>
            </a:r>
            <a:r>
              <a:rPr dirty="0" err="1"/>
              <a:t>아내로</a:t>
            </a:r>
            <a:r>
              <a:rPr dirty="0"/>
              <a:t> </a:t>
            </a:r>
            <a:r>
              <a:rPr dirty="0" err="1"/>
              <a:t>삼았습니다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엘리세바는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나답과</a:t>
            </a:r>
            <a:r>
              <a:rPr dirty="0"/>
              <a:t> </a:t>
            </a:r>
            <a:r>
              <a:rPr dirty="0" err="1"/>
              <a:t>아비후와</a:t>
            </a:r>
            <a:r>
              <a:rPr dirty="0"/>
              <a:t> </a:t>
            </a:r>
            <a:r>
              <a:rPr dirty="0" err="1"/>
              <a:t>엘르아살과</a:t>
            </a:r>
            <a:r>
              <a:rPr dirty="0"/>
              <a:t> </a:t>
            </a:r>
            <a:r>
              <a:rPr dirty="0" err="1"/>
              <a:t>이다말을</a:t>
            </a:r>
            <a:r>
              <a:rPr dirty="0"/>
              <a:t> </a:t>
            </a:r>
            <a:r>
              <a:rPr dirty="0" err="1"/>
              <a:t>낳아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09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Aaron married Elisheba, daughter of </a:t>
            </a:r>
            <a:r>
              <a:rPr dirty="0" err="1"/>
              <a:t>Amminadab</a:t>
            </a:r>
            <a:r>
              <a:rPr dirty="0"/>
              <a:t> and sister of Nahshon,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she bore him Nadab and Abihu, Eleazar and </a:t>
            </a:r>
            <a:r>
              <a:rPr dirty="0" err="1"/>
              <a:t>Ithamar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고라의 아들들은 앗실과 엘가나와 아비아삽입니다. 이들은 고라 문중입니다.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49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Korah were </a:t>
            </a:r>
            <a:r>
              <a:rPr dirty="0" err="1"/>
              <a:t>Assir</a:t>
            </a:r>
            <a:r>
              <a:rPr dirty="0"/>
              <a:t>, </a:t>
            </a:r>
            <a:r>
              <a:rPr dirty="0" err="1"/>
              <a:t>Elkanah</a:t>
            </a:r>
            <a:r>
              <a:rPr dirty="0"/>
              <a:t> and </a:t>
            </a:r>
            <a:r>
              <a:rPr dirty="0" err="1"/>
              <a:t>Abiasaph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</a:t>
            </a:r>
            <a:r>
              <a:rPr dirty="0" err="1"/>
              <a:t>Korahite</a:t>
            </a:r>
            <a:r>
              <a:rPr dirty="0"/>
              <a:t> clans.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엘르아살은</a:t>
            </a:r>
            <a:r>
              <a:rPr dirty="0"/>
              <a:t> </a:t>
            </a:r>
            <a:r>
              <a:rPr dirty="0" err="1"/>
              <a:t>부디엘의</a:t>
            </a:r>
            <a:r>
              <a:rPr dirty="0"/>
              <a:t> </a:t>
            </a:r>
            <a:r>
              <a:rPr dirty="0" err="1"/>
              <a:t>딸들</a:t>
            </a:r>
            <a:r>
              <a:rPr dirty="0"/>
              <a:t> 중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아내로</a:t>
            </a:r>
            <a:r>
              <a:rPr dirty="0"/>
              <a:t> </a:t>
            </a:r>
            <a:r>
              <a:rPr dirty="0" err="1"/>
              <a:t>삼았습니다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엘르아살에게</a:t>
            </a:r>
            <a:r>
              <a:rPr dirty="0"/>
              <a:t> </a:t>
            </a:r>
            <a:r>
              <a:rPr dirty="0" err="1"/>
              <a:t>비느하스를</a:t>
            </a:r>
            <a:r>
              <a:rPr dirty="0"/>
              <a:t> </a:t>
            </a:r>
            <a:r>
              <a:rPr dirty="0" err="1"/>
              <a:t>낳아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문중에</a:t>
            </a:r>
            <a:r>
              <a:rPr dirty="0"/>
              <a:t> </a:t>
            </a:r>
            <a:r>
              <a:rPr dirty="0" err="1"/>
              <a:t>따른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집안</a:t>
            </a:r>
            <a:r>
              <a:rPr dirty="0"/>
              <a:t> </a:t>
            </a:r>
            <a:r>
              <a:rPr dirty="0" err="1"/>
              <a:t>어른들은</a:t>
            </a:r>
            <a:r>
              <a:rPr dirty="0"/>
              <a:t> </a:t>
            </a:r>
            <a:r>
              <a:rPr dirty="0" err="1"/>
              <a:t>이상과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71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Eleazar son of Aaron married one of the daughters of </a:t>
            </a:r>
            <a:r>
              <a:rPr dirty="0" err="1"/>
              <a:t>Putiel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she bore him Phinehas. These were the heads of the Levite families,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clan by clan.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889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부대별로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내라”고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</a:t>
            </a:r>
            <a:r>
              <a:rPr dirty="0"/>
              <a:t> 이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모세였으며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89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this same Aaron and Moses to whom the LORD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"Bring the Israelites out of Egypt by their divisions."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나가게</a:t>
            </a:r>
            <a:r>
              <a:rPr dirty="0"/>
              <a:t> 해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왕 </a:t>
            </a:r>
            <a:r>
              <a:rPr dirty="0" err="1"/>
              <a:t>바로에게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</a:t>
            </a:r>
            <a:r>
              <a:rPr dirty="0"/>
              <a:t> 이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38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the ones who spoke to Pharaoh king of Egypt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bringing the Israelites out of Egypt. It was the same Moses and Aaron.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여호와께서 이집트 땅에서 모세에게 말씀하실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Now when the LORD spoke to Moses in Egypt,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여호와다</a:t>
            </a:r>
            <a:r>
              <a:rPr dirty="0"/>
              <a:t>.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왕 </a:t>
            </a:r>
            <a:r>
              <a:rPr dirty="0" err="1"/>
              <a:t>바로에게</a:t>
            </a:r>
            <a:r>
              <a:rPr dirty="0"/>
              <a:t> </a:t>
            </a:r>
            <a:r>
              <a:rPr dirty="0" err="1"/>
              <a:t>전하여라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said to him, "I am the LORD. Tell Pharaoh king of Egypt everything I tell you."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70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아브라함과</a:t>
            </a:r>
            <a:r>
              <a:rPr dirty="0"/>
              <a:t> </a:t>
            </a:r>
            <a:r>
              <a:rPr dirty="0" err="1"/>
              <a:t>이삭과</a:t>
            </a:r>
            <a:r>
              <a:rPr dirty="0"/>
              <a:t> </a:t>
            </a:r>
            <a:r>
              <a:rPr dirty="0" err="1"/>
              <a:t>야곱에게</a:t>
            </a:r>
            <a:r>
              <a:rPr dirty="0"/>
              <a:t> </a:t>
            </a:r>
            <a:r>
              <a:rPr dirty="0" err="1"/>
              <a:t>전능한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나타나긴</a:t>
            </a:r>
            <a:r>
              <a:rPr dirty="0"/>
              <a:t> </a:t>
            </a:r>
            <a:r>
              <a:rPr dirty="0" err="1"/>
              <a:t>했지만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이름</a:t>
            </a:r>
            <a:r>
              <a:rPr dirty="0"/>
              <a:t> </a:t>
            </a:r>
            <a:r>
              <a:rPr dirty="0" err="1"/>
              <a:t>여호와로는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알리지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95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appeared to Abraham, to Isaac and to Jacob as God Almighty,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by my name the LORD I did not make myself known to them.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“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입이</a:t>
            </a:r>
            <a:r>
              <a:rPr dirty="0"/>
              <a:t> </a:t>
            </a:r>
            <a:r>
              <a:rPr dirty="0" err="1"/>
              <a:t>어눌한데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바로가</a:t>
            </a:r>
            <a:r>
              <a:rPr dirty="0"/>
              <a:t> 제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듣겠습니까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83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Moses said to the LORD, "Since I speak with faltering lips,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would Pharaoh listen to me?"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또 그들이 이방 사람으로 살던 곳 가나안 땅을 주리라고 그들에게 언약을 세워 주었는데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11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also established my covenant with them to give them the land of Canaan,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they lived as aliens.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아래서</a:t>
            </a:r>
            <a:r>
              <a:rPr dirty="0"/>
              <a:t> </a:t>
            </a:r>
            <a:r>
              <a:rPr dirty="0" err="1"/>
              <a:t>종노릇하는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자손들의</a:t>
            </a:r>
            <a:r>
              <a:rPr dirty="0"/>
              <a:t> </a:t>
            </a:r>
            <a:r>
              <a:rPr dirty="0" err="1"/>
              <a:t>신음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기억했다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65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Moreover, I have heard the groaning of the Israelites,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the Egyptians are enslaving, and I have remembered my covenant.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640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압제에서</a:t>
            </a:r>
            <a:r>
              <a:rPr dirty="0"/>
              <a:t> </a:t>
            </a:r>
            <a:r>
              <a:rPr dirty="0" err="1"/>
              <a:t>꺼내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그 </a:t>
            </a:r>
            <a:r>
              <a:rPr dirty="0" err="1"/>
              <a:t>속박에서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쭉 </a:t>
            </a:r>
            <a:r>
              <a:rPr dirty="0" err="1"/>
              <a:t>뻗은</a:t>
            </a:r>
            <a:r>
              <a:rPr dirty="0"/>
              <a:t> </a:t>
            </a:r>
            <a:r>
              <a:rPr dirty="0" err="1"/>
              <a:t>팔과</a:t>
            </a:r>
            <a:r>
              <a:rPr dirty="0"/>
              <a:t> 큰 </a:t>
            </a:r>
            <a:r>
              <a:rPr dirty="0" err="1"/>
              <a:t>심판으로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구원해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178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"Therefore, say to the Israelites: `I am the LORD, and I will bring you out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under the yoke of the Egyptians. I will free you from being slaves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redeem you with an outstretched arm and with mighty acts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judgment.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내 </a:t>
            </a:r>
            <a:r>
              <a:rPr dirty="0" err="1"/>
              <a:t>백성으로</a:t>
            </a:r>
            <a:r>
              <a:rPr dirty="0"/>
              <a:t> </a:t>
            </a:r>
            <a:r>
              <a:rPr dirty="0" err="1"/>
              <a:t>삼고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압제에서</a:t>
            </a:r>
            <a:r>
              <a:rPr dirty="0"/>
              <a:t> </a:t>
            </a:r>
            <a:r>
              <a:rPr dirty="0" err="1"/>
              <a:t>꺼내</a:t>
            </a:r>
            <a:r>
              <a:rPr dirty="0"/>
              <a:t> 준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여호와인</a:t>
            </a:r>
            <a:r>
              <a:rPr dirty="0"/>
              <a:t> 줄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078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take you as my own people, and I will be your God.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know that I am the LORD your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brought you out from under the yoke of the Egyptians.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097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아브라함과</a:t>
            </a:r>
            <a:r>
              <a:rPr dirty="0"/>
              <a:t> </a:t>
            </a:r>
            <a:r>
              <a:rPr dirty="0" err="1"/>
              <a:t>이삭과</a:t>
            </a:r>
            <a:r>
              <a:rPr dirty="0"/>
              <a:t> </a:t>
            </a:r>
            <a:r>
              <a:rPr dirty="0" err="1"/>
              <a:t>야곱에게</a:t>
            </a:r>
            <a:r>
              <a:rPr dirty="0"/>
              <a:t> </a:t>
            </a:r>
            <a:r>
              <a:rPr dirty="0" err="1"/>
              <a:t>맹세한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줘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유업이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여호와다’라고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249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bring you to the land I swore with uplifted hand to give to Abraham,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Isaac and to Jacob. I will give it to you as a possession. I am the LORD.'"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자손에게</a:t>
            </a:r>
            <a:r>
              <a:rPr dirty="0"/>
              <a:t> </a:t>
            </a:r>
            <a:r>
              <a:rPr dirty="0" err="1"/>
              <a:t>전했습니다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낙심되고</a:t>
            </a:r>
            <a:r>
              <a:rPr dirty="0"/>
              <a:t> </a:t>
            </a:r>
            <a:r>
              <a:rPr dirty="0" err="1"/>
              <a:t>종살이가</a:t>
            </a:r>
            <a:r>
              <a:rPr dirty="0"/>
              <a:t> </a:t>
            </a:r>
            <a:r>
              <a:rPr dirty="0" err="1"/>
              <a:t>심했기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들으려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63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reported this to the Israelites, but they did not listen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him because of their discouragement and cruel bondage.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1443</Words>
  <Application>Microsoft Office PowerPoint</Application>
  <PresentationFormat>와이드스크린</PresentationFormat>
  <Paragraphs>150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2022-09-08T05:01:25Z</dcterms:modified>
</cp:coreProperties>
</file>