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47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하나님같이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형 </a:t>
            </a:r>
            <a:r>
              <a:rPr dirty="0" err="1"/>
              <a:t>아론은</a:t>
            </a:r>
            <a:r>
              <a:rPr dirty="0"/>
              <a:t> 네 </a:t>
            </a:r>
            <a:r>
              <a:rPr dirty="0" err="1"/>
              <a:t>대변인이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6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"See, I have made you like God to Pharaoh,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brother Aaron will be your prophet.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던졌더니</a:t>
            </a:r>
            <a:r>
              <a:rPr dirty="0"/>
              <a:t> </a:t>
            </a:r>
            <a:r>
              <a:rPr dirty="0" err="1"/>
              <a:t>뱀이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8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and Aaron went to Pharaoh and did just as the LORD commanded.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threw his staff down in front of Pharaoh and his officials,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became a snake.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마술사들을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마술사들도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비법으로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2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then summoned wise men and sorcerers,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Egyptian magicians also did the same things by their secret arts: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마술사들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던지자</a:t>
            </a:r>
            <a:r>
              <a:rPr dirty="0"/>
              <a:t> </a:t>
            </a:r>
            <a:r>
              <a:rPr dirty="0" err="1"/>
              <a:t>뱀이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지팡이가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마술사들의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0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threw down his staff and it became a snake.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Aaron's staff swallowed up their staffs.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강퍅해져서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3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Pharaoh's heart became hard and he would not listen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LORD had said.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강퍅해져</a:t>
            </a:r>
            <a:r>
              <a:rPr dirty="0"/>
              <a:t> 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8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"Pharaoh's heart is unyielding;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refuses to let the people go.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물가로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때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뱀으로</a:t>
            </a:r>
            <a:r>
              <a:rPr dirty="0"/>
              <a:t> </a:t>
            </a:r>
            <a:r>
              <a:rPr dirty="0" err="1"/>
              <a:t>변했던</a:t>
            </a:r>
            <a:r>
              <a:rPr dirty="0"/>
              <a:t> 그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강둑에서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오기를</a:t>
            </a:r>
            <a:r>
              <a:rPr dirty="0"/>
              <a:t> </a:t>
            </a:r>
            <a:r>
              <a:rPr dirty="0" err="1"/>
              <a:t>기다리며</a:t>
            </a:r>
            <a:r>
              <a:rPr dirty="0"/>
              <a:t> 서 </a:t>
            </a:r>
            <a:r>
              <a:rPr dirty="0" err="1"/>
              <a:t>있어라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to Pharaoh in the morning as he goes out to the water.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Wait on the bank of the Nile to meet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in your hand the staff that was changed into a snake.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979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경배하게</a:t>
            </a:r>
            <a:r>
              <a:rPr dirty="0"/>
              <a:t> </a:t>
            </a:r>
            <a:r>
              <a:rPr dirty="0" err="1"/>
              <a:t>하여라는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전하라고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지금까지는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4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say to him, `The LORD, the God of the Hebrews, has sent me to say to you: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my people go, so that they may worship me in the desert.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until now you have not listened.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줄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제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지팡이로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치면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변할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By this you will know that I am the LORD: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staff that is in my hand I will strike the water of the Nile,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will be changed into blood.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물고기들이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강에서</a:t>
            </a:r>
            <a:r>
              <a:rPr dirty="0"/>
              <a:t> </a:t>
            </a:r>
            <a:r>
              <a:rPr dirty="0" err="1"/>
              <a:t>냄새가</a:t>
            </a:r>
            <a:r>
              <a:rPr dirty="0"/>
              <a:t> 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7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fish in the Nile will die, and the river will stink;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will not be able to drink its water.'"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90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강들과</a:t>
            </a:r>
            <a:r>
              <a:rPr dirty="0"/>
              <a:t> </a:t>
            </a:r>
            <a:r>
              <a:rPr dirty="0" err="1"/>
              <a:t>시내와</a:t>
            </a:r>
            <a:r>
              <a:rPr dirty="0"/>
              <a:t> </a:t>
            </a:r>
            <a:r>
              <a:rPr dirty="0" err="1"/>
              <a:t>운하와</a:t>
            </a:r>
            <a:r>
              <a:rPr dirty="0"/>
              <a:t> </a:t>
            </a:r>
            <a:r>
              <a:rPr dirty="0" err="1"/>
              <a:t>못과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호수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뻗으라고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다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돌그릇에도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61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"Tell Aaron, `Take your staff and stretch out your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the waters of Egypt -- over the streams and canals, over the ponds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reservoirs' -- and they will turn to blood. Blood will be everywhere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Egypt, even in the wooden buckets and stone jars."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네 형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내보내라고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0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say everything I command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brother Aaron is to tell Pharaoh to let the Israelites go out of his country.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쳤더니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변해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5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Aaron did just as the LORD had commanded.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raised his staff in the presence of Pharaoh and his officials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struck the water of the Nile, and all the water was changed into blood.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물고기는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</a:t>
            </a:r>
            <a:r>
              <a:rPr dirty="0" err="1"/>
              <a:t>강물에서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악취로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5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fish in the Nile died, and the river smelled so bad that the Egyptians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could not drink its water. Blood was everywhere in Egypt.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마술사들도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비법으로</a:t>
            </a:r>
            <a:r>
              <a:rPr dirty="0"/>
              <a:t> </a:t>
            </a:r>
            <a:r>
              <a:rPr dirty="0" err="1"/>
              <a:t>그것과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강퍅해져서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4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Egyptian magicians did the same things by their secret arts,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Pharaoh's heart became hard; he would not listen to Moses and Aaron,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LORD had said.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바로는 돌아서 왕궁으로 갔으며 이 일을 마음에 두지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Instead, he turned and went into his palace, and did not take even this to heart.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파서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얻어야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수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2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Egyptians dug along the Nile to get drinking water,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could not drink the water of the river.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여호와께서 나일 강을 치신 지 7일이 지났습니다.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Seven days passed after the LORD struck the Nile.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7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harden Pharaoh's heart, and though I multiply my miraculous signs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wonders in Egypt,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행사해서</a:t>
            </a:r>
            <a:r>
              <a:rPr dirty="0"/>
              <a:t> 큰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내 </a:t>
            </a:r>
            <a:r>
              <a:rPr dirty="0" err="1"/>
              <a:t>군대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6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listen to you. Then I will lay my hand on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mighty acts of judgment I will bring out my divisions,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people the Israelites.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뻗어서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낼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줄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03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Egyptians will know that I am the LORD when I stretch out my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Egypt and bring the Israelites out of it."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모세와 아론은 여호와께서 명하신 대로 시행했습니다.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and Aaron did just as the LORD commanded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바로에게 말할 때 모세는 80세, 아론은 83세였습니다.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was eighty years old and Aaron eighty-three when they spoke to Pharaoh.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52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‘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보이라’고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던져라’고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뱀이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15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Pharaoh says to you, `Perform a miracle,' then say to Aaron,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`Take your staff and throw it down before Pharaoh,' and it will become a snake."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1348</Words>
  <Application>Microsoft Office PowerPoint</Application>
  <PresentationFormat>와이드스크린</PresentationFormat>
  <Paragraphs>130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2022-09-08T05:04:34Z</dcterms:modified>
</cp:coreProperties>
</file>