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686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바로에게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경배할</a:t>
            </a:r>
            <a:r>
              <a:rPr dirty="0"/>
              <a:t> 수 </a:t>
            </a:r>
            <a:r>
              <a:rPr dirty="0" err="1"/>
              <a:t>있도록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주어라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385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said to Moses, "Go to Pharaoh and say to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`This is what the LORD says: Let my people go, so that they may worship 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바로가</a:t>
            </a:r>
            <a:r>
              <a:rPr dirty="0"/>
              <a:t> “</a:t>
            </a:r>
            <a:r>
              <a:rPr dirty="0" err="1"/>
              <a:t>내일</a:t>
            </a:r>
            <a:r>
              <a:rPr dirty="0"/>
              <a:t> </a:t>
            </a:r>
            <a:r>
              <a:rPr dirty="0" err="1"/>
              <a:t>하도록</a:t>
            </a:r>
            <a:r>
              <a:rPr dirty="0"/>
              <a:t> </a:t>
            </a:r>
            <a:r>
              <a:rPr dirty="0" err="1"/>
              <a:t>하여라”라고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될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하나님과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없다는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700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"Tomorrow," Pharaoh said. Moses replied, "It will be as you say,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you may know there is no one like the LORD our God.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14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개구리들이</a:t>
            </a:r>
            <a:r>
              <a:rPr dirty="0"/>
              <a:t> </a:t>
            </a:r>
            <a:r>
              <a:rPr dirty="0" err="1"/>
              <a:t>당신과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집과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신하들과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나일</a:t>
            </a:r>
            <a:r>
              <a:rPr dirty="0"/>
              <a:t> </a:t>
            </a:r>
            <a:r>
              <a:rPr dirty="0" err="1"/>
              <a:t>강에만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631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frogs will leave you and your houses, your officials and your people;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remain only in the Nile."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532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아론은</a:t>
            </a:r>
            <a:r>
              <a:rPr dirty="0"/>
              <a:t> </a:t>
            </a:r>
            <a:r>
              <a:rPr dirty="0" err="1"/>
              <a:t>바로에게서</a:t>
            </a:r>
            <a:r>
              <a:rPr dirty="0"/>
              <a:t> </a:t>
            </a:r>
            <a:r>
              <a:rPr dirty="0" err="1"/>
              <a:t>물러나왔습니다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바로에게</a:t>
            </a:r>
            <a:r>
              <a:rPr dirty="0"/>
              <a:t> </a:t>
            </a:r>
            <a:r>
              <a:rPr dirty="0" err="1"/>
              <a:t>닥쳤던</a:t>
            </a:r>
            <a:r>
              <a:rPr dirty="0"/>
              <a:t> </a:t>
            </a:r>
            <a:r>
              <a:rPr dirty="0" err="1"/>
              <a:t>개구리들이</a:t>
            </a:r>
            <a:r>
              <a:rPr dirty="0"/>
              <a:t> </a:t>
            </a:r>
            <a:r>
              <a:rPr dirty="0" err="1"/>
              <a:t>떠나기를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부르짖었습니다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824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Moses and Aaron left Pharaoh, Moses cried out to the LORD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about the frogs he had brought on Pharaoh.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해 </a:t>
            </a:r>
            <a:r>
              <a:rPr dirty="0" err="1"/>
              <a:t>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개구리들이</a:t>
            </a:r>
            <a:r>
              <a:rPr dirty="0"/>
              <a:t> </a:t>
            </a:r>
            <a:r>
              <a:rPr dirty="0" err="1"/>
              <a:t>집과</a:t>
            </a:r>
            <a:r>
              <a:rPr dirty="0"/>
              <a:t> </a:t>
            </a:r>
            <a:r>
              <a:rPr dirty="0" err="1"/>
              <a:t>뜰과</a:t>
            </a:r>
            <a:r>
              <a:rPr dirty="0"/>
              <a:t> </a:t>
            </a:r>
            <a:r>
              <a:rPr dirty="0" err="1"/>
              <a:t>밭에서</a:t>
            </a:r>
            <a:r>
              <a:rPr dirty="0"/>
              <a:t> </a:t>
            </a:r>
            <a:r>
              <a:rPr dirty="0" err="1"/>
              <a:t>죽었습니다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79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LORD did what Moses asked. The frogs died in the houses,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courtyards and in the fields.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그들은 죽은 개구리들을 무더기로 쌓아 올렸습니다. 그 땅에 악취가 났습니다.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were piled into heaps, and the land reeked of them.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바로는</a:t>
            </a:r>
            <a:r>
              <a:rPr dirty="0"/>
              <a:t> 숨 </a:t>
            </a:r>
            <a:r>
              <a:rPr dirty="0" err="1"/>
              <a:t>돌릴</a:t>
            </a:r>
            <a:r>
              <a:rPr dirty="0"/>
              <a:t> </a:t>
            </a:r>
            <a:r>
              <a:rPr dirty="0" err="1"/>
              <a:t>틈이</a:t>
            </a:r>
            <a:r>
              <a:rPr dirty="0"/>
              <a:t> </a:t>
            </a:r>
            <a:r>
              <a:rPr dirty="0" err="1"/>
              <a:t>생기자</a:t>
            </a:r>
            <a:r>
              <a:rPr dirty="0"/>
              <a:t> 또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강퍅해져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645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Pharaoh saw that there was relief, he hardened his heart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would not listen to Moses and Aaron, just as the LORD had said.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657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아론에게</a:t>
            </a:r>
            <a:r>
              <a:rPr dirty="0"/>
              <a:t> ‘</a:t>
            </a:r>
            <a:r>
              <a:rPr dirty="0" err="1"/>
              <a:t>지팡이를</a:t>
            </a:r>
            <a:r>
              <a:rPr dirty="0"/>
              <a:t> </a:t>
            </a:r>
            <a:r>
              <a:rPr dirty="0" err="1"/>
              <a:t>뻗어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먼지를</a:t>
            </a:r>
            <a:r>
              <a:rPr dirty="0"/>
              <a:t> </a:t>
            </a:r>
            <a:r>
              <a:rPr dirty="0" err="1"/>
              <a:t>쳐라’고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그것이</a:t>
            </a:r>
            <a:r>
              <a:rPr dirty="0"/>
              <a:t> 온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걸쳐</a:t>
            </a:r>
            <a:r>
              <a:rPr dirty="0"/>
              <a:t> </a:t>
            </a:r>
            <a:r>
              <a:rPr dirty="0" err="1"/>
              <a:t>이로</a:t>
            </a:r>
            <a:r>
              <a:rPr dirty="0"/>
              <a:t> </a:t>
            </a:r>
            <a:r>
              <a:rPr dirty="0" err="1"/>
              <a:t>변할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415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said to Moses, "Tell Aaron, `Stretch out your staff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strike the dust of the ground,' and throughout the land of Egypt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dust will become gnats."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명령대로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아론은</a:t>
            </a:r>
            <a:r>
              <a:rPr dirty="0"/>
              <a:t> </a:t>
            </a:r>
            <a:r>
              <a:rPr dirty="0" err="1"/>
              <a:t>지팡이를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뻗어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먼지를</a:t>
            </a:r>
            <a:r>
              <a:rPr dirty="0"/>
              <a:t> </a:t>
            </a:r>
            <a:r>
              <a:rPr dirty="0" err="1"/>
              <a:t>쳤습니다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이가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짐승들</a:t>
            </a:r>
            <a:r>
              <a:rPr dirty="0"/>
              <a:t> </a:t>
            </a:r>
            <a:r>
              <a:rPr dirty="0" err="1"/>
              <a:t>위로</a:t>
            </a:r>
            <a:r>
              <a:rPr dirty="0"/>
              <a:t> </a:t>
            </a:r>
            <a:r>
              <a:rPr dirty="0" err="1"/>
              <a:t>올라왔습니다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먼지가</a:t>
            </a:r>
            <a:r>
              <a:rPr dirty="0"/>
              <a:t> 다 </a:t>
            </a:r>
            <a:r>
              <a:rPr dirty="0" err="1"/>
              <a:t>이가</a:t>
            </a:r>
            <a:r>
              <a:rPr dirty="0"/>
              <a:t> 된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156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did this, and when Aaron stretched out his hand with the staff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struck the dust of the ground, gnats came upon men and animals.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dust throughout the land of Egypt became gnats.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마술사들도</a:t>
            </a:r>
            <a:r>
              <a:rPr dirty="0"/>
              <a:t> </a:t>
            </a:r>
            <a:r>
              <a:rPr dirty="0" err="1"/>
              <a:t>자기들의</a:t>
            </a:r>
            <a:r>
              <a:rPr dirty="0"/>
              <a:t> </a:t>
            </a:r>
            <a:r>
              <a:rPr dirty="0" err="1"/>
              <a:t>비법으로</a:t>
            </a:r>
            <a:r>
              <a:rPr dirty="0"/>
              <a:t> </a:t>
            </a:r>
            <a:r>
              <a:rPr dirty="0" err="1"/>
              <a:t>이를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내려고</a:t>
            </a:r>
            <a:r>
              <a:rPr dirty="0"/>
              <a:t> </a:t>
            </a:r>
            <a:r>
              <a:rPr dirty="0" err="1"/>
              <a:t>했지만</a:t>
            </a:r>
            <a:r>
              <a:rPr dirty="0"/>
              <a:t> 할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짐승들에게</a:t>
            </a:r>
            <a:r>
              <a:rPr dirty="0"/>
              <a:t> </a:t>
            </a:r>
            <a:r>
              <a:rPr dirty="0" err="1"/>
              <a:t>이가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321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the magicians tried to produce gnats by their secret arts,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could not. And the gnats were on men and animals.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182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마술사들은</a:t>
            </a:r>
            <a:r>
              <a:rPr dirty="0"/>
              <a:t> </a:t>
            </a:r>
            <a:r>
              <a:rPr dirty="0" err="1"/>
              <a:t>바로에게</a:t>
            </a:r>
            <a:r>
              <a:rPr dirty="0"/>
              <a:t> “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능력으로</a:t>
            </a:r>
            <a:r>
              <a:rPr dirty="0"/>
              <a:t> 된 </a:t>
            </a:r>
            <a:r>
              <a:rPr dirty="0" err="1"/>
              <a:t>일입니다”라고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강퍅해져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마술사들의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150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magicians said to Pharaoh, "This is the finger of God."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Pharaoh's heart was hard and he would not listen, just as the LORD had said.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만약 네가 보내지 않으면 내가 네 온 땅을 개구리로 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If you refuse to let them go, I will plague your whole country with frogs.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292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아침</a:t>
            </a:r>
            <a:r>
              <a:rPr dirty="0"/>
              <a:t> </a:t>
            </a:r>
            <a:r>
              <a:rPr dirty="0" err="1"/>
              <a:t>일찍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바로가</a:t>
            </a:r>
            <a:r>
              <a:rPr dirty="0"/>
              <a:t> </a:t>
            </a:r>
            <a:r>
              <a:rPr dirty="0" err="1"/>
              <a:t>물가로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</a:t>
            </a:r>
            <a:r>
              <a:rPr dirty="0" err="1"/>
              <a:t>때에</a:t>
            </a:r>
            <a:r>
              <a:rPr dirty="0"/>
              <a:t> </a:t>
            </a:r>
            <a:r>
              <a:rPr dirty="0" err="1"/>
              <a:t>맞춰</a:t>
            </a:r>
            <a:r>
              <a:rPr dirty="0"/>
              <a:t> 그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경배할</a:t>
            </a:r>
            <a:r>
              <a:rPr dirty="0"/>
              <a:t> 수 </a:t>
            </a:r>
            <a:r>
              <a:rPr dirty="0" err="1"/>
              <a:t>있도록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주어라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385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said to Moses, "Get up early in the morning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confront Pharaoh as he goes to the water and say to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`This is what the LORD says: Let my people go, so that they may worship me.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049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내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네 </a:t>
            </a:r>
            <a:r>
              <a:rPr dirty="0" err="1"/>
              <a:t>신하들과</a:t>
            </a:r>
            <a:r>
              <a:rPr dirty="0"/>
              <a:t> 네 </a:t>
            </a:r>
            <a:r>
              <a:rPr dirty="0" err="1"/>
              <a:t>백성들과</a:t>
            </a:r>
            <a:r>
              <a:rPr dirty="0"/>
              <a:t> 네 </a:t>
            </a:r>
            <a:r>
              <a:rPr dirty="0" err="1"/>
              <a:t>집에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파리</a:t>
            </a:r>
            <a:r>
              <a:rPr dirty="0"/>
              <a:t> </a:t>
            </a:r>
            <a:r>
              <a:rPr dirty="0" err="1"/>
              <a:t>떼를</a:t>
            </a:r>
            <a:r>
              <a:rPr dirty="0"/>
              <a:t> </a:t>
            </a:r>
            <a:r>
              <a:rPr dirty="0" err="1"/>
              <a:t>보낼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집들과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서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파리가</a:t>
            </a:r>
            <a:r>
              <a:rPr dirty="0"/>
              <a:t> </a:t>
            </a:r>
            <a:r>
              <a:rPr dirty="0" err="1"/>
              <a:t>가득하게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8382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do not let my people go, I will send swarms of flies on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 officials, on your people and into your houses.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houses of the Egyptians will be full of flies, and even the ground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they are.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342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고센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구별해서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그곳에는</a:t>
            </a:r>
            <a:r>
              <a:rPr dirty="0"/>
              <a:t> </a:t>
            </a:r>
            <a:r>
              <a:rPr dirty="0" err="1"/>
              <a:t>파리</a:t>
            </a:r>
            <a:r>
              <a:rPr dirty="0"/>
              <a:t> </a:t>
            </a:r>
            <a:r>
              <a:rPr dirty="0" err="1"/>
              <a:t>떼가</a:t>
            </a:r>
            <a:r>
              <a:rPr dirty="0"/>
              <a:t> </a:t>
            </a:r>
            <a:r>
              <a:rPr dirty="0" err="1"/>
              <a:t>없게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나 </a:t>
            </a:r>
            <a:r>
              <a:rPr dirty="0" err="1"/>
              <a:t>여호와가</a:t>
            </a:r>
            <a:r>
              <a:rPr dirty="0"/>
              <a:t> 이 땅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줄을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576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"`But on that day I will deal differently with the land of Goshen,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my people live; no swarms of flies will be there,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you will know that I, the LORD, am in this land.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내가 내 백성들과 네 백성들을 구별할 것이다. 내일 이 표적이 일어날 것이다.’”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739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make a distinction between my people and your people.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miraculous sign will occur tomorrow.'"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67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끔찍한</a:t>
            </a:r>
            <a:r>
              <a:rPr dirty="0"/>
              <a:t> </a:t>
            </a:r>
            <a:r>
              <a:rPr dirty="0" err="1"/>
              <a:t>파리</a:t>
            </a:r>
            <a:r>
              <a:rPr dirty="0"/>
              <a:t> </a:t>
            </a:r>
            <a:r>
              <a:rPr dirty="0" err="1"/>
              <a:t>떼가</a:t>
            </a:r>
            <a:r>
              <a:rPr dirty="0"/>
              <a:t> </a:t>
            </a: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집과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신하들의</a:t>
            </a:r>
            <a:r>
              <a:rPr dirty="0"/>
              <a:t> </a:t>
            </a:r>
            <a:r>
              <a:rPr dirty="0" err="1"/>
              <a:t>집안과</a:t>
            </a:r>
            <a:r>
              <a:rPr dirty="0"/>
              <a:t> 온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들이닥쳤습니다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파리</a:t>
            </a:r>
            <a:r>
              <a:rPr dirty="0"/>
              <a:t> </a:t>
            </a:r>
            <a:r>
              <a:rPr dirty="0" err="1"/>
              <a:t>떼로</a:t>
            </a:r>
            <a:r>
              <a:rPr dirty="0"/>
              <a:t> 큰 </a:t>
            </a:r>
            <a:r>
              <a:rPr dirty="0" err="1"/>
              <a:t>피해를</a:t>
            </a:r>
            <a:r>
              <a:rPr dirty="0"/>
              <a:t> </a:t>
            </a:r>
            <a:r>
              <a:rPr dirty="0" err="1"/>
              <a:t>입었습니다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36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LORD did this. Dense swarms of flies poured into Pharaoh's palace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into the houses of his officials, and throughout Egypt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land was ruined by the flies.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213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바로가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아론을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여기</a:t>
            </a:r>
            <a:r>
              <a:rPr dirty="0"/>
              <a:t> 이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제사를</a:t>
            </a:r>
            <a:r>
              <a:rPr dirty="0"/>
              <a:t> </a:t>
            </a:r>
            <a:r>
              <a:rPr dirty="0" err="1"/>
              <a:t>드리라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903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Pharaoh summoned Moses and Aaron and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"Go, sacrifice to your God here in the land."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“</a:t>
            </a:r>
            <a:r>
              <a:rPr dirty="0" err="1"/>
              <a:t>저희가</a:t>
            </a:r>
            <a:r>
              <a:rPr dirty="0"/>
              <a:t> </a:t>
            </a:r>
            <a:r>
              <a:rPr dirty="0" err="1"/>
              <a:t>저희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제사드리는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싫어하기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옳지</a:t>
            </a:r>
            <a:r>
              <a:rPr dirty="0"/>
              <a:t> </a:t>
            </a:r>
            <a:r>
              <a:rPr dirty="0" err="1"/>
              <a:t>않습니다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저희가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싫어하는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제물로</a:t>
            </a:r>
            <a:r>
              <a:rPr dirty="0"/>
              <a:t> </a:t>
            </a:r>
            <a:r>
              <a:rPr dirty="0" err="1"/>
              <a:t>드린다면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저희에게</a:t>
            </a:r>
            <a:r>
              <a:rPr dirty="0"/>
              <a:t> </a:t>
            </a:r>
            <a:r>
              <a:rPr dirty="0" err="1"/>
              <a:t>돌을</a:t>
            </a:r>
            <a:r>
              <a:rPr dirty="0"/>
              <a:t> </a:t>
            </a:r>
            <a:r>
              <a:rPr dirty="0" err="1"/>
              <a:t>던질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879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Moses said, "That would not be right. The sacrifices we offer the LORD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our God would be detestable to the Egyptians. And if we offer sacrifices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are detestable in their eyes, will they not stone us?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32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저희가</a:t>
            </a:r>
            <a:r>
              <a:rPr dirty="0"/>
              <a:t> </a:t>
            </a:r>
            <a:r>
              <a:rPr dirty="0" err="1"/>
              <a:t>저희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제사를</a:t>
            </a:r>
            <a:r>
              <a:rPr dirty="0"/>
              <a:t> </a:t>
            </a:r>
            <a:r>
              <a:rPr dirty="0" err="1"/>
              <a:t>드리기</a:t>
            </a:r>
            <a:r>
              <a:rPr dirty="0"/>
              <a:t> </a:t>
            </a:r>
            <a:r>
              <a:rPr dirty="0" err="1"/>
              <a:t>위해서는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저희에게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광야로</a:t>
            </a:r>
            <a:r>
              <a:rPr dirty="0"/>
              <a:t> 3일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나가야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564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must take a three-day journey into the desert to offer sacrifices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LORD our God, as he commands us."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022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바로는</a:t>
            </a:r>
            <a:r>
              <a:rPr dirty="0"/>
              <a:t> 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제사를</a:t>
            </a:r>
            <a:r>
              <a:rPr dirty="0"/>
              <a:t> </a:t>
            </a:r>
            <a:r>
              <a:rPr dirty="0" err="1"/>
              <a:t>드리도록</a:t>
            </a:r>
            <a:r>
              <a:rPr dirty="0"/>
              <a:t> </a:t>
            </a:r>
            <a:r>
              <a:rPr dirty="0" err="1"/>
              <a:t>광야로</a:t>
            </a:r>
            <a:r>
              <a:rPr dirty="0"/>
              <a:t> </a:t>
            </a:r>
            <a:r>
              <a:rPr dirty="0" err="1"/>
              <a:t>내보내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가면</a:t>
            </a:r>
            <a:r>
              <a:rPr dirty="0"/>
              <a:t> 안 </a:t>
            </a:r>
            <a:r>
              <a:rPr dirty="0" err="1"/>
              <a:t>된다</a:t>
            </a:r>
            <a:r>
              <a:rPr dirty="0"/>
              <a:t>. </a:t>
            </a: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기도하라</a:t>
            </a:r>
            <a:r>
              <a:rPr dirty="0"/>
              <a:t>”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188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Pharaoh said, "I will let you go to offer sacrifices to the LORD your God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desert, but you must not go very far. Now pray for me."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4524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당신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나가자마자</a:t>
            </a:r>
            <a:r>
              <a:rPr dirty="0"/>
              <a:t> </a:t>
            </a:r>
            <a:r>
              <a:rPr dirty="0" err="1"/>
              <a:t>내일</a:t>
            </a:r>
            <a:r>
              <a:rPr dirty="0"/>
              <a:t> </a:t>
            </a:r>
            <a:r>
              <a:rPr dirty="0" err="1"/>
              <a:t>파리</a:t>
            </a:r>
            <a:r>
              <a:rPr dirty="0"/>
              <a:t> </a:t>
            </a:r>
            <a:r>
              <a:rPr dirty="0" err="1"/>
              <a:t>떼가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바로와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신하들과</a:t>
            </a:r>
            <a:r>
              <a:rPr dirty="0"/>
              <a:t> </a:t>
            </a:r>
            <a:r>
              <a:rPr dirty="0" err="1"/>
              <a:t>백성들에게서</a:t>
            </a:r>
            <a:r>
              <a:rPr dirty="0"/>
              <a:t> </a:t>
            </a:r>
            <a:r>
              <a:rPr dirty="0" err="1"/>
              <a:t>떠나게</a:t>
            </a:r>
            <a:r>
              <a:rPr dirty="0"/>
              <a:t> 해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기도하겠습니다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다만</a:t>
            </a:r>
            <a:r>
              <a:rPr dirty="0"/>
              <a:t> </a:t>
            </a:r>
            <a:r>
              <a:rPr dirty="0" err="1"/>
              <a:t>바로께서</a:t>
            </a:r>
            <a:r>
              <a:rPr dirty="0"/>
              <a:t> </a:t>
            </a:r>
            <a:r>
              <a:rPr dirty="0" err="1"/>
              <a:t>명심하실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이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제사를</a:t>
            </a:r>
            <a:r>
              <a:rPr dirty="0"/>
              <a:t> </a:t>
            </a:r>
            <a:r>
              <a:rPr dirty="0" err="1"/>
              <a:t>드리게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속임수를</a:t>
            </a:r>
            <a:r>
              <a:rPr dirty="0"/>
              <a:t> </a:t>
            </a:r>
            <a:r>
              <a:rPr dirty="0" err="1"/>
              <a:t>써서는</a:t>
            </a:r>
            <a:r>
              <a:rPr dirty="0"/>
              <a:t> 안 </a:t>
            </a:r>
            <a:r>
              <a:rPr dirty="0" err="1"/>
              <a:t>된다는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035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answered, "As soon as I leave you, I will pray to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tomorrow the flies will leave Pharaoh and his officials and his people.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Only be sure that Pharaoh does not act deceitfully again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not letting the people go to offer sacrifices to the LORD."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069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나일</a:t>
            </a:r>
            <a:r>
              <a:rPr dirty="0"/>
              <a:t> </a:t>
            </a:r>
            <a:r>
              <a:rPr dirty="0" err="1"/>
              <a:t>강이</a:t>
            </a:r>
            <a:r>
              <a:rPr dirty="0"/>
              <a:t> </a:t>
            </a:r>
            <a:r>
              <a:rPr dirty="0" err="1"/>
              <a:t>개구리들로</a:t>
            </a:r>
            <a:r>
              <a:rPr dirty="0"/>
              <a:t> </a:t>
            </a:r>
            <a:r>
              <a:rPr dirty="0" err="1"/>
              <a:t>가득하게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그것들이</a:t>
            </a:r>
            <a:r>
              <a:rPr dirty="0"/>
              <a:t> </a:t>
            </a:r>
            <a:r>
              <a:rPr dirty="0" err="1"/>
              <a:t>강에서</a:t>
            </a:r>
            <a:r>
              <a:rPr dirty="0"/>
              <a:t> </a:t>
            </a:r>
            <a:r>
              <a:rPr dirty="0" err="1"/>
              <a:t>올라와서</a:t>
            </a:r>
            <a:r>
              <a:rPr dirty="0"/>
              <a:t> 네 </a:t>
            </a:r>
            <a:r>
              <a:rPr dirty="0" err="1"/>
              <a:t>집과</a:t>
            </a:r>
            <a:r>
              <a:rPr dirty="0"/>
              <a:t> 네 </a:t>
            </a:r>
            <a:r>
              <a:rPr dirty="0" err="1"/>
              <a:t>침실과</a:t>
            </a:r>
            <a:r>
              <a:rPr dirty="0"/>
              <a:t> 네 </a:t>
            </a:r>
            <a:r>
              <a:rPr dirty="0" err="1"/>
              <a:t>침대와</a:t>
            </a:r>
            <a:r>
              <a:rPr dirty="0"/>
              <a:t> 네 </a:t>
            </a:r>
            <a:r>
              <a:rPr dirty="0" err="1"/>
              <a:t>신하들과</a:t>
            </a:r>
            <a:r>
              <a:rPr dirty="0"/>
              <a:t> 네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집과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화덕과</a:t>
            </a:r>
            <a:r>
              <a:rPr dirty="0"/>
              <a:t> </a:t>
            </a:r>
            <a:r>
              <a:rPr dirty="0" err="1"/>
              <a:t>반죽</a:t>
            </a:r>
            <a:r>
              <a:rPr dirty="0"/>
              <a:t> </a:t>
            </a:r>
            <a:r>
              <a:rPr dirty="0" err="1"/>
              <a:t>그릇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들어가게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643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Nile will teem with frogs. They will come up into your palace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your bedroom and onto your bed, into the houses of your officials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on your people, and into your ovens and kneading troughs.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그러고 나서 모세는 바로에게서 물러나와 여호와께 기도했습니다.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Moses left Pharaoh and prayed to the LORD,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67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말대로</a:t>
            </a:r>
            <a:r>
              <a:rPr dirty="0"/>
              <a:t> </a:t>
            </a:r>
            <a:r>
              <a:rPr dirty="0" err="1"/>
              <a:t>하셔서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파리</a:t>
            </a:r>
            <a:r>
              <a:rPr dirty="0"/>
              <a:t> </a:t>
            </a:r>
            <a:r>
              <a:rPr dirty="0" err="1"/>
              <a:t>떼가</a:t>
            </a:r>
            <a:r>
              <a:rPr dirty="0"/>
              <a:t> </a:t>
            </a:r>
            <a:r>
              <a:rPr dirty="0" err="1"/>
              <a:t>바로와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신하들과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한 </a:t>
            </a:r>
            <a:r>
              <a:rPr dirty="0" err="1"/>
              <a:t>마리도</a:t>
            </a:r>
            <a:r>
              <a:rPr dirty="0"/>
              <a:t> </a:t>
            </a:r>
            <a:r>
              <a:rPr dirty="0" err="1"/>
              <a:t>남지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25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LORD did what Moses asked: The flies left Pharaoh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officials and his people; not a fly remained.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그러나 이번에도 바로의 마음이 강퍅해져 백성들을 보내려고 하지 않았습니다.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this time also Pharaoh hardened his heart and would not let the people go.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개구리들이 너와 네 백성들과 네 모든 신하들에게 기어오게 될 것이다’라고 말이다.”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frogs will go up on you and your people and all your officials.'"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282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아론에게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</a:t>
            </a:r>
            <a:r>
              <a:rPr dirty="0" err="1"/>
              <a:t>지팡이를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시내와</a:t>
            </a:r>
            <a:r>
              <a:rPr dirty="0"/>
              <a:t> </a:t>
            </a:r>
            <a:r>
              <a:rPr dirty="0" err="1"/>
              <a:t>강물과</a:t>
            </a:r>
            <a:r>
              <a:rPr dirty="0"/>
              <a:t> 못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뻗어</a:t>
            </a:r>
            <a:r>
              <a:rPr dirty="0"/>
              <a:t> </a:t>
            </a:r>
            <a:r>
              <a:rPr dirty="0" err="1"/>
              <a:t>개구리들이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올라가게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509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said to Moses, "Tell Aaron, `Stretch out your hand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your staff over the streams and canals and ponds, and make frogs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come up on the land of Egypt.'"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아론은</a:t>
            </a:r>
            <a:r>
              <a:rPr dirty="0"/>
              <a:t> </a:t>
            </a:r>
            <a:r>
              <a:rPr dirty="0" err="1"/>
              <a:t>이집트의</a:t>
            </a:r>
            <a:r>
              <a:rPr dirty="0"/>
              <a:t> 물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뻗었습니다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개구리들이</a:t>
            </a:r>
            <a:r>
              <a:rPr dirty="0"/>
              <a:t> </a:t>
            </a:r>
            <a:r>
              <a:rPr dirty="0" err="1"/>
              <a:t>올라와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덮었습니다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218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Aaron stretched out his hand over the waters of Egypt,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frogs came up and covered the land.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마술사들도</a:t>
            </a:r>
            <a:r>
              <a:rPr dirty="0"/>
              <a:t> </a:t>
            </a:r>
            <a:r>
              <a:rPr dirty="0" err="1"/>
              <a:t>자기들의</a:t>
            </a:r>
            <a:r>
              <a:rPr dirty="0"/>
              <a:t> </a:t>
            </a:r>
            <a:r>
              <a:rPr dirty="0" err="1"/>
              <a:t>비법으로</a:t>
            </a:r>
            <a:r>
              <a:rPr dirty="0"/>
              <a:t> </a:t>
            </a:r>
            <a:r>
              <a:rPr dirty="0" err="1"/>
              <a:t>똑같이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개구리들이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올라오게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689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magicians did the same things by their secret arts;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also made frogs come up on the land of Egypt.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954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바로가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아론을</a:t>
            </a:r>
            <a:r>
              <a:rPr dirty="0"/>
              <a:t> </a:t>
            </a:r>
            <a:r>
              <a:rPr dirty="0" err="1"/>
              <a:t>불러서는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간구해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내 </a:t>
            </a:r>
            <a:r>
              <a:rPr dirty="0" err="1"/>
              <a:t>백성들에게서</a:t>
            </a:r>
            <a:r>
              <a:rPr dirty="0"/>
              <a:t> </a:t>
            </a:r>
            <a:r>
              <a:rPr dirty="0" err="1"/>
              <a:t>개구리들이</a:t>
            </a:r>
            <a:r>
              <a:rPr dirty="0"/>
              <a:t> </a:t>
            </a:r>
            <a:r>
              <a:rPr dirty="0" err="1"/>
              <a:t>물러나게</a:t>
            </a:r>
            <a:r>
              <a:rPr dirty="0"/>
              <a:t> 해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이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제사를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수 </a:t>
            </a:r>
            <a:r>
              <a:rPr dirty="0" err="1"/>
              <a:t>있게</a:t>
            </a:r>
            <a:r>
              <a:rPr dirty="0"/>
              <a:t> 해 </a:t>
            </a:r>
            <a:r>
              <a:rPr dirty="0" err="1"/>
              <a:t>주겠다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16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Pharaoh summoned Moses and Aaron and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"Pray to the LORD to take the frogs away from me and my people,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let your people go to offer sacrifices to the LORD."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233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바로에게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당신과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신하들과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언제</a:t>
            </a:r>
            <a:r>
              <a:rPr dirty="0"/>
              <a:t> </a:t>
            </a:r>
            <a:r>
              <a:rPr dirty="0" err="1"/>
              <a:t>개구리들이</a:t>
            </a:r>
            <a:r>
              <a:rPr dirty="0"/>
              <a:t> </a:t>
            </a:r>
            <a:r>
              <a:rPr dirty="0" err="1"/>
              <a:t>당신과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사라지고</a:t>
            </a:r>
            <a:r>
              <a:rPr dirty="0"/>
              <a:t> </a:t>
            </a:r>
            <a:r>
              <a:rPr dirty="0" err="1"/>
              <a:t>나일</a:t>
            </a:r>
            <a:r>
              <a:rPr dirty="0"/>
              <a:t> </a:t>
            </a:r>
            <a:r>
              <a:rPr dirty="0" err="1"/>
              <a:t>강에만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해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기도할지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정하도록</a:t>
            </a:r>
            <a:r>
              <a:rPr dirty="0"/>
              <a:t> </a:t>
            </a:r>
            <a:r>
              <a:rPr dirty="0" err="1"/>
              <a:t>하십시오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80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said to Pharaoh, "I leave to you the honor of setting the time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me to pray for you and your officials and your people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that</a:t>
            </a:r>
            <a:r>
              <a:rPr dirty="0"/>
              <a:t> you and your houses may be rid of the frogs, except for those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remain in the Nile."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1907</Words>
  <Application>Microsoft Office PowerPoint</Application>
  <PresentationFormat>와이드스크린</PresentationFormat>
  <Paragraphs>185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2022-09-08T05:12:51Z</dcterms:modified>
</cp:coreProperties>
</file>