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0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"Go to Pharaoh and say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LORD, the God of the Hebrews,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my people go, so that they may worship me."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난로에서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공중에</a:t>
            </a:r>
            <a:r>
              <a:rPr dirty="0"/>
              <a:t> </a:t>
            </a:r>
            <a:r>
              <a:rPr dirty="0" err="1"/>
              <a:t>뿌리자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가축들에게</a:t>
            </a:r>
            <a:r>
              <a:rPr dirty="0"/>
              <a:t> </a:t>
            </a:r>
            <a:r>
              <a:rPr dirty="0" err="1"/>
              <a:t>곪는</a:t>
            </a:r>
            <a:r>
              <a:rPr dirty="0"/>
              <a:t> </a:t>
            </a:r>
            <a:r>
              <a:rPr dirty="0" err="1"/>
              <a:t>종기가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0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took soot from a furnace and stood before Pharaoh.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tossed it into the air, and festering boils broke out on men and animals.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마술사들은</a:t>
            </a:r>
            <a:r>
              <a:rPr dirty="0"/>
              <a:t> </a:t>
            </a:r>
            <a:r>
              <a:rPr dirty="0" err="1"/>
              <a:t>자신들과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난 </a:t>
            </a:r>
            <a:r>
              <a:rPr dirty="0" err="1"/>
              <a:t>종기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서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magicians could not stand before Moses because of the boils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were on them and on all the Egyptians.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4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hardened Pharaoh's heart and he would not listen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Moses and Aaron, just as the LORD had said to Moses.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1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"Get up early in the morning,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confront Pharaoh and say to him, `This is what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the Hebrews, says: Let my people go, so that they may worship me,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95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이번에는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신하들과</a:t>
            </a:r>
            <a:r>
              <a:rPr dirty="0"/>
              <a:t> 네 </a:t>
            </a:r>
            <a:r>
              <a:rPr dirty="0" err="1"/>
              <a:t>백성들에게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2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this time I will send the full force of my plagues against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against your officials and your people, so you may know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there is no one like me in all the earth.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이제 내 손을 뻗어 너와 네 백성들을 세상에서 끊어 버릴 만한 재앙으로 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4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by now I could have stretched out my hand and struck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people with a plague that would have wiped you off the earth.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이 </a:t>
            </a:r>
            <a:r>
              <a:rPr dirty="0" err="1"/>
              <a:t>목적을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세웠으니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내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세상에</a:t>
            </a:r>
            <a:r>
              <a:rPr dirty="0"/>
              <a:t> 내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선포되게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38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have raised you up for this very purpose,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might show you my power and that my name might be proclaimed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the earth.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너는 아직도 내 백성들에게 거만하게 대하면서 보내 주지 않으려고 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still set yourself against my people and will not let them go.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이맘때쯤</a:t>
            </a:r>
            <a:r>
              <a:rPr dirty="0"/>
              <a:t> </a:t>
            </a: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세워진</a:t>
            </a:r>
            <a:r>
              <a:rPr dirty="0"/>
              <a:t> </a:t>
            </a:r>
            <a:r>
              <a:rPr dirty="0" err="1"/>
              <a:t>이래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없었던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우박을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0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at this time tomorrow I will send the worst hailstorm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has ever fallen on Egypt, from the day it was founded till now.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네 </a:t>
            </a:r>
            <a:r>
              <a:rPr dirty="0" err="1"/>
              <a:t>가축들과</a:t>
            </a:r>
            <a:r>
              <a:rPr dirty="0"/>
              <a:t> 그 </a:t>
            </a:r>
            <a:r>
              <a:rPr dirty="0" err="1"/>
              <a:t>밖의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들이게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짐승이든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35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an order now to bring your livestock and everything you have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field to a place of shelter, because the hail will fall on every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animal that has not been brought in and is still out in the field,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die.'"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만약 네가 그들을 보내지 않고 계속해서 붙들어 둔다면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refuse to let them go and continue to hold them back,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신하들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두려워한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그 </a:t>
            </a:r>
            <a:r>
              <a:rPr dirty="0" err="1"/>
              <a:t>종들과</a:t>
            </a:r>
            <a:r>
              <a:rPr dirty="0"/>
              <a:t> </a:t>
            </a:r>
            <a:r>
              <a:rPr dirty="0" err="1"/>
              <a:t>가축들을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officials of Pharaoh who feared the word of the LORD hurried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their slaves and their livestock inside.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그러나 여호와의 말씀을 무시한 사람들은 그 종들과 가축들을 그대로 들판에 두었습니다.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1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ignored the word of the LORD left their slaves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livestock in the field.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네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온 </a:t>
            </a:r>
            <a:r>
              <a:rPr dirty="0" err="1"/>
              <a:t>이집트</a:t>
            </a:r>
            <a:r>
              <a:rPr dirty="0"/>
              <a:t> 땅, 곧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자라는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내리게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7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"Stretch out your hand toward the sky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hail will fall all over Egypt -- on men and animals and on everything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growing in the fields of Egypt."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천둥과</a:t>
            </a:r>
            <a:r>
              <a:rPr dirty="0"/>
              <a:t> </a:t>
            </a:r>
            <a:r>
              <a:rPr dirty="0" err="1"/>
              <a:t>우박을</a:t>
            </a:r>
            <a:r>
              <a:rPr dirty="0"/>
              <a:t> </a:t>
            </a:r>
            <a:r>
              <a:rPr dirty="0" err="1"/>
              <a:t>보내셨습니다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땅바닥으로</a:t>
            </a:r>
            <a:r>
              <a:rPr dirty="0"/>
              <a:t> </a:t>
            </a:r>
            <a:r>
              <a:rPr dirty="0" err="1"/>
              <a:t>떨어졌습니다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우박을</a:t>
            </a:r>
            <a:r>
              <a:rPr dirty="0"/>
              <a:t> </a:t>
            </a:r>
            <a:r>
              <a:rPr dirty="0" err="1"/>
              <a:t>비처럼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69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stretched out his staff toward the sky,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sent thunder and hail, and lightning flashed down to the ground.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rained hail on the land of Egypt;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쏟아지고</a:t>
            </a:r>
            <a:r>
              <a:rPr dirty="0"/>
              <a:t> </a:t>
            </a:r>
            <a:r>
              <a:rPr dirty="0" err="1"/>
              <a:t>우박과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떨어졌습니다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세워진</a:t>
            </a:r>
            <a:r>
              <a:rPr dirty="0"/>
              <a:t> </a:t>
            </a:r>
            <a:r>
              <a:rPr dirty="0" err="1"/>
              <a:t>이래</a:t>
            </a:r>
            <a:r>
              <a:rPr dirty="0"/>
              <a:t> 온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우박은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3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hail fell and lightning flashed back and forth.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the worst storm in all the land of Egypt since it had become a nation.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우박이</a:t>
            </a:r>
            <a:r>
              <a:rPr dirty="0"/>
              <a:t> 온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짐승이나</a:t>
            </a:r>
            <a:r>
              <a:rPr dirty="0"/>
              <a:t> 할 것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자라는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쓰러지고</a:t>
            </a:r>
            <a:r>
              <a:rPr dirty="0"/>
              <a:t> </a:t>
            </a:r>
            <a:r>
              <a:rPr dirty="0" err="1"/>
              <a:t>나무도</a:t>
            </a:r>
            <a:r>
              <a:rPr dirty="0"/>
              <a:t> 다 </a:t>
            </a:r>
            <a:r>
              <a:rPr dirty="0" err="1"/>
              <a:t>꺾였습니다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5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Egypt hail struck everything in the fields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both men and animals; it beat down everything growing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fields and stripped every tree.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우박이 내리지 않은 곳은 이스라엘 자손들이 사는 고센 땅뿐이었습니다.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only place it did not hail was the land of Goshen, where the Israelites were.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32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이번에는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.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의로우시고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내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악하다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45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Pharaoh summoned Moses and Aaron.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time I have sinned," he said to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is in the right, and I and my people are in the wrong.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천둥과</a:t>
            </a:r>
            <a:r>
              <a:rPr dirty="0"/>
              <a:t> </a:t>
            </a:r>
            <a:r>
              <a:rPr dirty="0" err="1"/>
              <a:t>우박을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받았으니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줄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머무를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Pray to the LORD, for we have had enough thunder and hail.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let you go; you don't have to stay any longer."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5403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성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나가자마자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제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뻗고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천둥이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우박도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18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replied, "When I have gone out of the city,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spread out my hands in prayer to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thunder will stop and there will be no more hail,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may know that the earth is the LORD's.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네 </a:t>
            </a:r>
            <a:r>
              <a:rPr dirty="0" err="1"/>
              <a:t>가축들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나귀와</a:t>
            </a:r>
            <a:r>
              <a:rPr dirty="0"/>
              <a:t> </a:t>
            </a:r>
            <a:r>
              <a:rPr dirty="0" err="1"/>
              <a:t>낙타와</a:t>
            </a:r>
            <a:r>
              <a:rPr dirty="0"/>
              <a:t> </a:t>
            </a:r>
            <a:r>
              <a:rPr dirty="0" err="1"/>
              <a:t>소와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염소에게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3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hand of the LORD will bring a terrible plague on your livestock in the field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on your horses and donkeys and camels and on your cattle and sheep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goats.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그러나 당신과 당신의 신하들은 여전히 여호와 하나님을 경외하지 않을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know that you and your officials still do not fear the LORD God."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보리는</a:t>
            </a:r>
            <a:r>
              <a:rPr dirty="0"/>
              <a:t> </a:t>
            </a:r>
            <a:r>
              <a:rPr dirty="0" err="1"/>
              <a:t>이삭이</a:t>
            </a:r>
            <a:r>
              <a:rPr dirty="0"/>
              <a:t> </a:t>
            </a:r>
            <a:r>
              <a:rPr dirty="0" err="1"/>
              <a:t>피어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삼은</a:t>
            </a:r>
            <a:r>
              <a:rPr dirty="0"/>
              <a:t> </a:t>
            </a:r>
            <a:r>
              <a:rPr dirty="0" err="1"/>
              <a:t>꽃이</a:t>
            </a:r>
            <a:r>
              <a:rPr dirty="0"/>
              <a:t> </a:t>
            </a:r>
            <a:r>
              <a:rPr dirty="0" err="1"/>
              <a:t>피어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보리와</a:t>
            </a:r>
            <a:r>
              <a:rPr dirty="0"/>
              <a:t> </a:t>
            </a:r>
            <a:r>
              <a:rPr dirty="0" err="1"/>
              <a:t>삼은</a:t>
            </a:r>
            <a:r>
              <a:rPr dirty="0"/>
              <a:t> </a:t>
            </a:r>
            <a:r>
              <a:rPr dirty="0" err="1"/>
              <a:t>피해를</a:t>
            </a:r>
            <a:r>
              <a:rPr dirty="0"/>
              <a:t> </a:t>
            </a:r>
            <a:r>
              <a:rPr dirty="0" err="1"/>
              <a:t>입었습니다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8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flax and barley were destroyed,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barley had headed and the flax was in bloom.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그러나 밀과 귀리는 늦게 피기 때문에 피해를 입지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wheat and spelt, however, were not destroyed, because they ripen later.)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바로에게서</a:t>
            </a:r>
            <a:r>
              <a:rPr dirty="0"/>
              <a:t> </a:t>
            </a:r>
            <a:r>
              <a:rPr dirty="0" err="1"/>
              <a:t>물러나와</a:t>
            </a:r>
            <a:r>
              <a:rPr dirty="0"/>
              <a:t> 성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뻗자</a:t>
            </a:r>
            <a:r>
              <a:rPr dirty="0"/>
              <a:t> </a:t>
            </a:r>
            <a:r>
              <a:rPr dirty="0" err="1"/>
              <a:t>천둥과</a:t>
            </a:r>
            <a:r>
              <a:rPr dirty="0"/>
              <a:t>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비도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6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left Pharaoh and went out of the city.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spread out his hands toward the LORD; the thunder and hail stopped,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rain no longer poured down on the land.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비와</a:t>
            </a:r>
            <a:r>
              <a:rPr dirty="0"/>
              <a:t> </a:t>
            </a:r>
            <a:r>
              <a:rPr dirty="0" err="1"/>
              <a:t>우박과</a:t>
            </a:r>
            <a:r>
              <a:rPr dirty="0"/>
              <a:t> </a:t>
            </a:r>
            <a:r>
              <a:rPr dirty="0" err="1"/>
              <a:t>천둥이</a:t>
            </a:r>
            <a:r>
              <a:rPr dirty="0"/>
              <a:t> </a:t>
            </a:r>
            <a:r>
              <a:rPr dirty="0" err="1"/>
              <a:t>멈춘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강퍅해졌습니다</a:t>
            </a:r>
            <a:r>
              <a:rPr dirty="0"/>
              <a:t>.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바로나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신하들이나</a:t>
            </a:r>
            <a:r>
              <a:rPr dirty="0"/>
              <a:t> </a:t>
            </a:r>
            <a:r>
              <a:rPr dirty="0" err="1"/>
              <a:t>마찬가지였습니다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6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Pharaoh saw that the rain and hail and thunder had stopped,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sinned again: He and his officials hardened their hearts.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이렇듯</a:t>
            </a:r>
            <a:r>
              <a:rPr dirty="0"/>
              <a:t> </a:t>
            </a:r>
            <a:r>
              <a:rPr dirty="0" err="1"/>
              <a:t>강퍅해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보내려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Pharaoh's heart was hard and he would not let the Israelites go,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LORD had said through Moses.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가축과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가축은</a:t>
            </a:r>
            <a:r>
              <a:rPr dirty="0"/>
              <a:t> 한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will make a distinction between the livestock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of Egypt, so that no animal belonging to the Israelites will die.'"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6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재앙</a:t>
            </a:r>
            <a:r>
              <a:rPr dirty="0"/>
              <a:t> </a:t>
            </a:r>
            <a:r>
              <a:rPr dirty="0" err="1"/>
              <a:t>내리실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정하시며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83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set a time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"Tomorrow the LORD will do this in the land."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가축들은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가축들은</a:t>
            </a:r>
            <a:r>
              <a:rPr dirty="0"/>
              <a:t> 단 한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next day the LORD did it: All the livestock of the Egyptians died,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one animal belonging to the Israelites died.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조사해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가축은</a:t>
            </a:r>
            <a:r>
              <a:rPr dirty="0"/>
              <a:t> 단 한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강퍅해서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08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sent men to investigate and found that not even one of the animals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Israelites had died. Yet his heart was unyielding and he would not let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go.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난로에서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몇 </a:t>
            </a:r>
            <a:r>
              <a:rPr dirty="0" err="1"/>
              <a:t>움큼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공중에</a:t>
            </a:r>
            <a:r>
              <a:rPr dirty="0"/>
              <a:t> </a:t>
            </a:r>
            <a:r>
              <a:rPr dirty="0" err="1"/>
              <a:t>뿌리라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1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 and Aaron,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handfuls of soot from a furnace and have Moses toss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air in the presence of Pharaoh.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온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미세한</a:t>
            </a:r>
            <a:r>
              <a:rPr dirty="0"/>
              <a:t> </a:t>
            </a:r>
            <a:r>
              <a:rPr dirty="0" err="1"/>
              <a:t>흙먼지가</a:t>
            </a:r>
            <a:r>
              <a:rPr dirty="0"/>
              <a:t> 돼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땅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가축들에게</a:t>
            </a:r>
            <a:r>
              <a:rPr dirty="0"/>
              <a:t> </a:t>
            </a:r>
            <a:r>
              <a:rPr dirty="0" err="1"/>
              <a:t>곪는</a:t>
            </a:r>
            <a:r>
              <a:rPr dirty="0"/>
              <a:t> </a:t>
            </a:r>
            <a:r>
              <a:rPr dirty="0" err="1"/>
              <a:t>종기가</a:t>
            </a:r>
            <a:r>
              <a:rPr dirty="0"/>
              <a:t> </a:t>
            </a:r>
            <a:r>
              <a:rPr dirty="0" err="1"/>
              <a:t>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2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become fine dust over the whole land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festering boils will break out on men and animals throughout the land."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1929</Words>
  <Application>Microsoft Office PowerPoint</Application>
  <PresentationFormat>와이드스크린</PresentationFormat>
  <Paragraphs>188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2022-09-11T12:19:54Z</dcterms:modified>
</cp:coreProperties>
</file>