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다윗의 아들 이스라엘 왕 솔로몬의 잠언이다.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proverbs of Solomon son of David, king of Israel: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아들아, 죄인들이 너를 꾀더라도 거기에 넘어가지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son, if sinners entice you, do not give in to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88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“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따라와라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잡자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35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say, "Come along with us;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let's lie in wait for someone's blood,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let's waylay some harmless soul;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그들을 무덤처럼 산 채로 삼키고 지옥에 떨어지는 사람처럼 통째로 삼켜 버리자.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1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let's swallow them alive, like the grave,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whole, like those who go down to the pit;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귀중품들을</a:t>
            </a:r>
            <a:r>
              <a:rPr dirty="0"/>
              <a:t> </a:t>
            </a:r>
            <a:r>
              <a:rPr dirty="0" err="1"/>
              <a:t>얻고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남에게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8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get all sorts of valuable things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fill our houses with plunder;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가지자”라고</a:t>
            </a:r>
            <a:r>
              <a:rPr dirty="0"/>
              <a:t> </a:t>
            </a:r>
            <a:r>
              <a:rPr dirty="0" err="1"/>
              <a:t>해도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8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throw in your lot with 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share a common purse"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따라가지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한 </a:t>
            </a:r>
            <a:r>
              <a:rPr dirty="0" err="1"/>
              <a:t>발짝도</a:t>
            </a:r>
            <a:r>
              <a:rPr dirty="0"/>
              <a:t> </a:t>
            </a:r>
            <a:r>
              <a:rPr dirty="0" err="1"/>
              <a:t>들여놓지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51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do not go along with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set foot on their paths;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저들의</a:t>
            </a:r>
            <a:r>
              <a:rPr dirty="0"/>
              <a:t>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데 </a:t>
            </a:r>
            <a:r>
              <a:rPr dirty="0" err="1"/>
              <a:t>조금도</a:t>
            </a:r>
            <a:r>
              <a:rPr dirty="0"/>
              <a:t> </a:t>
            </a:r>
            <a:r>
              <a:rPr dirty="0" err="1"/>
              <a:t>주저하지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죽이는</a:t>
            </a:r>
            <a:r>
              <a:rPr dirty="0"/>
              <a:t> 데 </a:t>
            </a:r>
            <a:r>
              <a:rPr dirty="0" err="1"/>
              <a:t>재빠르기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their feet rush into sin, they are swift to shed blood.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19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새들이</a:t>
            </a:r>
            <a:r>
              <a:rPr dirty="0"/>
              <a:t> 다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소용없는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또 </a:t>
            </a:r>
            <a:r>
              <a:rPr dirty="0" err="1"/>
              <a:t>있을까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useless to spread a net in full view of all the birds!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흘리게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기다리다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잃게</a:t>
            </a:r>
            <a:r>
              <a:rPr dirty="0"/>
              <a:t> 될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3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lie in wait for their own blood;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waylay only themselves!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정당하지 않은 이득을 욕심내는 사람들은 결국 자기 생명만 잃게 될 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5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is the end of all who go after ill-gotten gain;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takes away the lives of those who get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이것은 지혜와 교훈을 얻게 하고 슬기로운 말씀을 깨달으며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24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attaining wisdom and discipline;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understanding words of insight;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지혜가 길거리에서 소리치며 광장에서 외친다.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2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calls aloud in the street,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raises her voice in the public squares;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복잡한 길목에서 부르짖고 성문 어귀에서 외친다.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22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head of the noisy streets she cries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gateways of the city she makes her speech: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72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좋아하겠느냐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빈정대는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빈정대기를</a:t>
            </a:r>
            <a:r>
              <a:rPr dirty="0"/>
              <a:t> </a:t>
            </a:r>
            <a:r>
              <a:rPr dirty="0" err="1"/>
              <a:t>즐거워하고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미련한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미워하겠느냐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7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long will you simple ones love your simple ways?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mockers delight in mockery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fools hate knowledge?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64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책망을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돌이키면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깨닫도록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73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had responded to my rebuke,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have poured out my heart to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my thoughts known to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불러도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뻗어도</a:t>
            </a:r>
            <a:r>
              <a:rPr dirty="0"/>
              <a:t> </a:t>
            </a:r>
            <a:r>
              <a:rPr dirty="0" err="1"/>
              <a:t>거들떠보지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2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since you rejected me when I called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gave heed when I stretched out my hand,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조언을</a:t>
            </a:r>
            <a:r>
              <a:rPr dirty="0"/>
              <a:t> </a:t>
            </a:r>
            <a:r>
              <a:rPr dirty="0" err="1"/>
              <a:t>무시하고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내 </a:t>
            </a:r>
            <a:r>
              <a:rPr dirty="0" err="1"/>
              <a:t>책망을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않았으니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18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ignored all my advice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would not accept my rebuke,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웃을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비웃을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9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in turn will laugh at your disaster;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mock when calamity overtakes you --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8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폭풍처럼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덮치고</a:t>
            </a:r>
            <a:r>
              <a:rPr dirty="0"/>
              <a:t> </a:t>
            </a: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회오리바람처럼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휩쓸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근심과</a:t>
            </a:r>
            <a:r>
              <a:rPr dirty="0"/>
              <a:t> </a:t>
            </a:r>
            <a:r>
              <a:rPr dirty="0" err="1"/>
              <a:t>고난이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4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calamity overtakes you like a storm,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disaster sweeps over you like a whirlwind,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distress and trouble overwhelm you.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3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부르겠지만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찾겠지만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0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they will call to me but I will not answer;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look for me but will not find 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87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미워하고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섬기기로</a:t>
            </a:r>
            <a:r>
              <a:rPr dirty="0"/>
              <a:t> </a:t>
            </a:r>
            <a:r>
              <a:rPr dirty="0" err="1"/>
              <a:t>선택하지</a:t>
            </a:r>
            <a:r>
              <a:rPr dirty="0"/>
              <a:t> </a:t>
            </a:r>
            <a:r>
              <a:rPr dirty="0" err="1"/>
              <a:t>않았으며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4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they hated knowledge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choose to fear the LORD,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지혜롭게, 의롭게, 공평하게, 정직하게 행동하도록 교훈을 얻게 하려는 것으로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5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acquiring a disciplined and prudent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doing what is right and just and fair;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 교훈을 받아들이지 않고 내 모든 책망을 무시했기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3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they would not accept my advice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spurned my rebuke,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뿌린</a:t>
            </a:r>
            <a:r>
              <a:rPr dirty="0"/>
              <a:t> </a:t>
            </a:r>
            <a:r>
              <a:rPr dirty="0" err="1"/>
              <a:t>씨의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꾀에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2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eat the fruit of their ways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filled with the fruit of their schemes.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미련한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잘난</a:t>
            </a:r>
            <a:r>
              <a:rPr dirty="0"/>
              <a:t> </a:t>
            </a:r>
            <a:r>
              <a:rPr dirty="0" err="1"/>
              <a:t>체하다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0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waywardness of the simple will kill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complacency of fools will destroy them;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3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누구든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안전하고</a:t>
            </a:r>
            <a:r>
              <a:rPr lang="en-US" altLang="ko-KR" dirty="0"/>
              <a:t> </a:t>
            </a:r>
            <a:r>
              <a:rPr dirty="0" err="1"/>
              <a:t>재앙받을</a:t>
            </a:r>
            <a:r>
              <a:rPr dirty="0"/>
              <a:t> </a:t>
            </a:r>
            <a:r>
              <a:rPr dirty="0" err="1"/>
              <a:t>걱정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평안하게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8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whoever listens to me will live in safety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be at ease, without fear of harm."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8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생각할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슬기를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지식과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판단할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2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giving prudence to the simple,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knowledge</a:t>
            </a:r>
            <a:r>
              <a:rPr lang="en-US" altLang="ko-KR" dirty="0"/>
              <a:t> </a:t>
            </a:r>
            <a:r>
              <a:rPr dirty="0"/>
              <a:t>and discretion to the young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그 </a:t>
            </a:r>
            <a:r>
              <a:rPr dirty="0" err="1"/>
              <a:t>배움을</a:t>
            </a:r>
            <a:r>
              <a:rPr dirty="0"/>
              <a:t> </a:t>
            </a:r>
            <a:r>
              <a:rPr dirty="0" err="1"/>
              <a:t>더할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슬기로운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슬기를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1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wise listen and add to their learning,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the discerning get guidance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잠언과</a:t>
            </a:r>
            <a:r>
              <a:rPr dirty="0"/>
              <a:t> </a:t>
            </a:r>
            <a:r>
              <a:rPr dirty="0" err="1"/>
              <a:t>비유와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말씀과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이해하기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말의</a:t>
            </a:r>
            <a:r>
              <a:rPr dirty="0"/>
              <a:t> </a:t>
            </a:r>
            <a:r>
              <a:rPr dirty="0" err="1"/>
              <a:t>진정한</a:t>
            </a:r>
            <a:r>
              <a:rPr dirty="0"/>
              <a:t> </a:t>
            </a:r>
            <a:r>
              <a:rPr dirty="0" err="1"/>
              <a:t>의미를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30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understanding proverbs and parables,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sayings and riddles of the wise.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지식의</a:t>
            </a:r>
            <a:r>
              <a:rPr dirty="0"/>
              <a:t> </a:t>
            </a:r>
            <a:r>
              <a:rPr dirty="0" err="1"/>
              <a:t>시작인데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가볍게</a:t>
            </a:r>
            <a:r>
              <a:rPr dirty="0"/>
              <a:t> </a:t>
            </a:r>
            <a:r>
              <a:rPr dirty="0" err="1"/>
              <a:t>여긴다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0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is the beginning of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fools despise wisdom and discipline.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아들아, 네 아버지의 교훈을 잘 듣고 네 어머니의 가르침을 버리지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81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my son, to your father's instruction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forsake your mother's teaching.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그것은 네 머리의 아름다운 화관이요, 네 목에 두를 목걸이다.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37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a garland to grace your head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chain to adorn your neck.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1256</Words>
  <Application>Microsoft Office PowerPoint</Application>
  <PresentationFormat>와이드스크린</PresentationFormat>
  <Paragraphs>155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131</cp:revision>
  <dcterms:created xsi:type="dcterms:W3CDTF">2019-02-17T10:11:46Z</dcterms:created>
  <dcterms:modified xsi:type="dcterms:W3CDTF">2022-09-03T05:05:00Z</dcterms:modified>
</cp:coreProperties>
</file>