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잠언이다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그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그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근심을</a:t>
            </a:r>
            <a:r>
              <a:rPr dirty="0"/>
              <a:t> </a:t>
            </a:r>
            <a:r>
              <a:rPr dirty="0" err="1"/>
              <a:t>안겨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5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proverbs of Solomon: A wise son brings joy to his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foolish son grief to his mother.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흘기는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근심하게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바보는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97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winks maliciously causes grief,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chattering fool comes to ruin.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샘이지만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폭력으로</a:t>
            </a:r>
            <a:r>
              <a:rPr dirty="0"/>
              <a:t> </a:t>
            </a:r>
            <a:r>
              <a:rPr dirty="0" err="1"/>
              <a:t>가득하다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0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mouth of the righteous is a fountain of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violence overwhelms the mouth of the wicked.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미움은</a:t>
            </a:r>
            <a:r>
              <a:rPr dirty="0"/>
              <a:t> </a:t>
            </a:r>
            <a:r>
              <a:rPr dirty="0" err="1"/>
              <a:t>다툼을</a:t>
            </a:r>
            <a:r>
              <a:rPr dirty="0"/>
              <a:t> </a:t>
            </a:r>
            <a:r>
              <a:rPr dirty="0" err="1"/>
              <a:t>일으켜도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덮는다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718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Hatred stirs up dissension,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love covers over all wrongs.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분별력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입술에는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분별력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등에는</a:t>
            </a:r>
            <a:r>
              <a:rPr dirty="0"/>
              <a:t> </a:t>
            </a:r>
            <a:r>
              <a:rPr dirty="0" err="1"/>
              <a:t>회초리가</a:t>
            </a:r>
            <a:r>
              <a:rPr dirty="0"/>
              <a:t> </a:t>
            </a:r>
            <a:r>
              <a:rPr dirty="0" err="1"/>
              <a:t>필요하다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5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Wisdom is found on the lips of the discerning,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rod is for the back of him who lacks judgment.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재촉한다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09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Wise men store up knowledge,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mouth of a fool invites ruin.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부자의</a:t>
            </a:r>
            <a:r>
              <a:rPr dirty="0"/>
              <a:t> </a:t>
            </a:r>
            <a:r>
              <a:rPr dirty="0" err="1"/>
              <a:t>재물은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성이요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가난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망한다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14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wealth of the rich is their fortified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poverty is the ruin of the poor.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수고는</a:t>
            </a:r>
            <a:r>
              <a:rPr dirty="0"/>
              <a:t> </a:t>
            </a:r>
            <a:r>
              <a:rPr dirty="0" err="1"/>
              <a:t>생명에</a:t>
            </a:r>
            <a:r>
              <a:rPr dirty="0"/>
              <a:t> </a:t>
            </a:r>
            <a:r>
              <a:rPr dirty="0" err="1"/>
              <a:t>이르고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이른다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0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wages of the righteous bring them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income of the wicked brings them punishment.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생명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있어도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거부하는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잃게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80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heeds discipline shows the way to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ignores correction leads others astray.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입술로</a:t>
            </a:r>
            <a:r>
              <a:rPr dirty="0"/>
              <a:t> </a:t>
            </a:r>
            <a:r>
              <a:rPr dirty="0" err="1"/>
              <a:t>미움을</a:t>
            </a:r>
            <a:r>
              <a:rPr dirty="0"/>
              <a:t> </a:t>
            </a:r>
            <a:r>
              <a:rPr dirty="0" err="1"/>
              <a:t>감추는</a:t>
            </a:r>
            <a:r>
              <a:rPr dirty="0"/>
              <a:t> </a:t>
            </a:r>
            <a:r>
              <a:rPr dirty="0" err="1"/>
              <a:t>사람과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비난하는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83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conceals his hatred has lying lips,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spreads slander is a fool.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많으면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짓기</a:t>
            </a:r>
            <a:r>
              <a:rPr dirty="0"/>
              <a:t> </a:t>
            </a:r>
            <a:r>
              <a:rPr dirty="0" err="1"/>
              <a:t>쉽지만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조심하는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지혜롭다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42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words are many, sin is not absent,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holds his tongue is wise.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보물은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유익이</a:t>
            </a:r>
            <a:r>
              <a:rPr dirty="0"/>
              <a:t> </a:t>
            </a:r>
            <a:r>
              <a:rPr dirty="0" err="1"/>
              <a:t>없지만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의는</a:t>
            </a:r>
            <a:r>
              <a:rPr dirty="0"/>
              <a:t> </a:t>
            </a:r>
            <a:r>
              <a:rPr dirty="0" err="1"/>
              <a:t>죽음에서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7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Ill-gotten treasures are of no value,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righteousness delivers from death.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순은과</a:t>
            </a:r>
            <a:r>
              <a:rPr dirty="0"/>
              <a:t> </a:t>
            </a:r>
            <a:r>
              <a:rPr dirty="0" err="1"/>
              <a:t>같지만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가치가</a:t>
            </a:r>
            <a:r>
              <a:rPr dirty="0"/>
              <a:t> </a:t>
            </a:r>
            <a:r>
              <a:rPr dirty="0" err="1"/>
              <a:t>적다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81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tongue of the righteous is choice silver,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heart of the wicked is of little value.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먹여</a:t>
            </a:r>
            <a:r>
              <a:rPr dirty="0"/>
              <a:t> </a:t>
            </a:r>
            <a:r>
              <a:rPr dirty="0" err="1"/>
              <a:t>살리지만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모자라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5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lips of the righteous nourish many,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fools die for lack of judgment.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부요하게</a:t>
            </a:r>
            <a:r>
              <a:rPr dirty="0"/>
              <a:t> </a:t>
            </a:r>
            <a:r>
              <a:rPr dirty="0" err="1"/>
              <a:t>하시지만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복에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근심을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80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blessing of the LORD brings wealth,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adds no trouble to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5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느끼지만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분별력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지혜에서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5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 finds pleasure in evil conduct,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man of understanding delights in wisdom.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악인에게는</a:t>
            </a:r>
            <a:r>
              <a:rPr dirty="0"/>
              <a:t> 그 </a:t>
            </a:r>
            <a:r>
              <a:rPr dirty="0" err="1"/>
              <a:t>두려워하던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것이요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의인은</a:t>
            </a:r>
            <a:r>
              <a:rPr dirty="0"/>
              <a:t> 그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25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 wicked dreads will overtake him;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 righteous desire will be granted.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폭풍이</a:t>
            </a:r>
            <a:r>
              <a:rPr dirty="0"/>
              <a:t> </a:t>
            </a:r>
            <a:r>
              <a:rPr dirty="0" err="1"/>
              <a:t>휩쓸고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없어지지만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서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06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storm has swept by, the wicked are gone,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righteous stand firm forever.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게으른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있어서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식초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,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연기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063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vinegar to the teeth and smoke to the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is a sluggard to those who send him.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56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경외하면</a:t>
            </a:r>
            <a:r>
              <a:rPr dirty="0"/>
              <a:t> </a:t>
            </a:r>
            <a:r>
              <a:rPr dirty="0" err="1"/>
              <a:t>수명이</a:t>
            </a:r>
            <a:r>
              <a:rPr dirty="0"/>
              <a:t> </a:t>
            </a:r>
            <a:r>
              <a:rPr dirty="0" err="1"/>
              <a:t>길겠으나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연수는</a:t>
            </a:r>
            <a:r>
              <a:rPr dirty="0"/>
              <a:t> </a:t>
            </a:r>
            <a:r>
              <a:rPr dirty="0" err="1"/>
              <a:t>짧아질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5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fear of the LORD adds length to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years of the wicked are cut short.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00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소망은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기대는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61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prospect of the righteous is joy,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hopes of the wicked come to nothing.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의인에게는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자들에게는</a:t>
            </a:r>
            <a:r>
              <a:rPr dirty="0"/>
              <a:t> </a:t>
            </a:r>
            <a:r>
              <a:rPr dirty="0" err="1"/>
              <a:t>파멸이</a:t>
            </a:r>
            <a:r>
              <a:rPr dirty="0"/>
              <a:t> 될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6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of the LORD is a refuge for the righteous,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is the ruin of those who do evil.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영혼은</a:t>
            </a:r>
            <a:r>
              <a:rPr dirty="0"/>
              <a:t> </a:t>
            </a:r>
            <a:r>
              <a:rPr dirty="0" err="1"/>
              <a:t>굶주리지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욕심은</a:t>
            </a:r>
            <a:r>
              <a:rPr dirty="0"/>
              <a:t> </a:t>
            </a:r>
            <a:r>
              <a:rPr dirty="0" err="1"/>
              <a:t>내던져</a:t>
            </a:r>
            <a:r>
              <a:rPr dirty="0"/>
              <a:t> </a:t>
            </a:r>
            <a:r>
              <a:rPr dirty="0" err="1"/>
              <a:t>버리신다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3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does not let the righteous go hungry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thwarts the craving of the wicked.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거하지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9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will never be uprooted,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wicked will not remain in the land.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불러오지만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잘라질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6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mouth of the righteous brings forth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perverse tongue will be cut out.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것만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00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lips of the righteous know what is fitting,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mouth of the wicked only what is perverse.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게으른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가난하게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부지런한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부요하게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14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Lazy hands make a man poor,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diligent hands bring wealth.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여름에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거두는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아들이요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추수</a:t>
            </a:r>
            <a:r>
              <a:rPr dirty="0"/>
              <a:t> 때 </a:t>
            </a:r>
            <a:r>
              <a:rPr dirty="0" err="1"/>
              <a:t>잠만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망신스러운</a:t>
            </a:r>
            <a:r>
              <a:rPr dirty="0"/>
              <a:t> </a:t>
            </a:r>
            <a:r>
              <a:rPr dirty="0" err="1"/>
              <a:t>아들이다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9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gathers crops in summer is a wise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sleeps during harvest is a disgraceful 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머리에는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폭력으로</a:t>
            </a:r>
            <a:r>
              <a:rPr dirty="0"/>
              <a:t> </a:t>
            </a:r>
            <a:r>
              <a:rPr dirty="0" err="1"/>
              <a:t>가득하다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0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Blessings crown the head of the righteous,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violence overwhelms the mouth of the wicked.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그 </a:t>
            </a:r>
            <a:r>
              <a:rPr dirty="0" err="1"/>
              <a:t>이름까지도</a:t>
            </a:r>
            <a:r>
              <a:rPr dirty="0"/>
              <a:t> </a:t>
            </a:r>
            <a:r>
              <a:rPr dirty="0" err="1"/>
              <a:t>칭찬을</a:t>
            </a:r>
            <a:r>
              <a:rPr dirty="0"/>
              <a:t> </a:t>
            </a:r>
            <a:r>
              <a:rPr dirty="0" err="1"/>
              <a:t>들으며</a:t>
            </a:r>
            <a:r>
              <a:rPr dirty="0"/>
              <a:t> </a:t>
            </a:r>
            <a:r>
              <a:rPr dirty="0" err="1"/>
              <a:t>기억되지만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잊혀진다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4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memory of the righteous will be a blessing,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name of the wicked will rot.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받아들이지만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바보는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17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wise in heart accept commands,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chattering fool comes to ruin.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1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정직하게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미래가</a:t>
            </a:r>
            <a:r>
              <a:rPr dirty="0"/>
              <a:t> </a:t>
            </a:r>
            <a:r>
              <a:rPr dirty="0" err="1"/>
              <a:t>보장되지만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허랑방탕하게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결국엔</a:t>
            </a:r>
            <a:r>
              <a:rPr dirty="0"/>
              <a:t> </a:t>
            </a:r>
            <a:r>
              <a:rPr dirty="0" err="1"/>
              <a:t>드러난다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7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of integrity walks securely,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takes crooked paths will be found out.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1165</Words>
  <Application>Microsoft Office PowerPoint</Application>
  <PresentationFormat>와이드스크린</PresentationFormat>
  <Paragraphs>161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2022-09-03T07:37:42Z</dcterms:modified>
</cp:coreProperties>
</file>