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6" d="100"/>
          <a:sy n="106" d="100"/>
        </p:scale>
        <p:origin x="35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561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여호와는</a:t>
            </a:r>
            <a:r>
              <a:rPr dirty="0"/>
              <a:t> </a:t>
            </a:r>
            <a:r>
              <a:rPr dirty="0" err="1"/>
              <a:t>속이는</a:t>
            </a:r>
            <a:r>
              <a:rPr dirty="0"/>
              <a:t> </a:t>
            </a:r>
            <a:r>
              <a:rPr dirty="0" err="1"/>
              <a:t>저울을</a:t>
            </a:r>
            <a:r>
              <a:rPr dirty="0"/>
              <a:t> </a:t>
            </a:r>
            <a:r>
              <a:rPr dirty="0" err="1"/>
              <a:t>싫어하시고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정확한</a:t>
            </a:r>
            <a:r>
              <a:rPr dirty="0"/>
              <a:t> </a:t>
            </a:r>
            <a:r>
              <a:rPr dirty="0" err="1"/>
              <a:t>추를</a:t>
            </a:r>
            <a:r>
              <a:rPr dirty="0"/>
              <a:t> </a:t>
            </a:r>
            <a:r>
              <a:rPr dirty="0" err="1"/>
              <a:t>기뻐하신다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0899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abhors dishonest scales,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accurate weights are his delight.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012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의인이</a:t>
            </a:r>
            <a:r>
              <a:rPr dirty="0"/>
              <a:t> </a:t>
            </a:r>
            <a:r>
              <a:rPr dirty="0" err="1"/>
              <a:t>번영하면</a:t>
            </a:r>
            <a:r>
              <a:rPr dirty="0"/>
              <a:t> 그 </a:t>
            </a:r>
            <a:r>
              <a:rPr dirty="0" err="1"/>
              <a:t>성이</a:t>
            </a:r>
            <a:r>
              <a:rPr dirty="0"/>
              <a:t> </a:t>
            </a:r>
            <a:r>
              <a:rPr dirty="0" err="1"/>
              <a:t>기뻐하고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악인이</a:t>
            </a:r>
            <a:r>
              <a:rPr dirty="0"/>
              <a:t> </a:t>
            </a:r>
            <a:r>
              <a:rPr dirty="0" err="1"/>
              <a:t>쓰러지면</a:t>
            </a:r>
            <a:r>
              <a:rPr dirty="0"/>
              <a:t> 그 </a:t>
            </a:r>
            <a:r>
              <a:rPr dirty="0" err="1"/>
              <a:t>성에</a:t>
            </a:r>
            <a:r>
              <a:rPr dirty="0"/>
              <a:t> </a:t>
            </a:r>
            <a:r>
              <a:rPr dirty="0" err="1"/>
              <a:t>함성이</a:t>
            </a:r>
            <a:r>
              <a:rPr dirty="0"/>
              <a:t> </a:t>
            </a:r>
            <a:r>
              <a:rPr dirty="0" err="1"/>
              <a:t>울린다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218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righteous prosper, the city rejoices;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wicked perish, there are shouts of joy.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349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정직한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복으로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그 </a:t>
            </a:r>
            <a:r>
              <a:rPr dirty="0" err="1"/>
              <a:t>성은</a:t>
            </a:r>
            <a:r>
              <a:rPr dirty="0"/>
              <a:t> </a:t>
            </a:r>
            <a:r>
              <a:rPr dirty="0" err="1"/>
              <a:t>흥하게</a:t>
            </a:r>
            <a:r>
              <a:rPr dirty="0"/>
              <a:t> </a:t>
            </a:r>
            <a:r>
              <a:rPr dirty="0" err="1"/>
              <a:t>되지만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악인의</a:t>
            </a:r>
            <a:r>
              <a:rPr dirty="0"/>
              <a:t> 입 </a:t>
            </a:r>
            <a:r>
              <a:rPr dirty="0" err="1"/>
              <a:t>때문에</a:t>
            </a:r>
            <a:r>
              <a:rPr dirty="0"/>
              <a:t> 그 </a:t>
            </a:r>
            <a:r>
              <a:rPr dirty="0" err="1"/>
              <a:t>성은</a:t>
            </a:r>
            <a:r>
              <a:rPr dirty="0"/>
              <a:t> </a:t>
            </a:r>
            <a:r>
              <a:rPr dirty="0" err="1"/>
              <a:t>망한다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482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 the blessing of the upright a city is exalted,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by the mouth of the wicked it is destroyed.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338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지혜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그 </a:t>
            </a:r>
            <a:r>
              <a:rPr dirty="0" err="1"/>
              <a:t>이웃을</a:t>
            </a:r>
            <a:r>
              <a:rPr dirty="0"/>
              <a:t> </a:t>
            </a:r>
            <a:r>
              <a:rPr dirty="0" err="1"/>
              <a:t>무시하지만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지각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잠잠히</a:t>
            </a:r>
            <a:r>
              <a:rPr dirty="0"/>
              <a:t> </a:t>
            </a:r>
            <a:r>
              <a:rPr dirty="0" err="1"/>
              <a:t>있는다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941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man who lacks judgment derides his neighbor,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 man of understanding holds his tongue.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57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소문을</a:t>
            </a:r>
            <a:r>
              <a:rPr dirty="0"/>
              <a:t> </a:t>
            </a:r>
            <a:r>
              <a:rPr dirty="0" err="1"/>
              <a:t>퍼뜨리는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남의</a:t>
            </a:r>
            <a:r>
              <a:rPr dirty="0"/>
              <a:t> </a:t>
            </a:r>
            <a:r>
              <a:rPr dirty="0" err="1"/>
              <a:t>비밀을</a:t>
            </a:r>
            <a:r>
              <a:rPr dirty="0"/>
              <a:t> </a:t>
            </a:r>
            <a:r>
              <a:rPr dirty="0" err="1"/>
              <a:t>드러내고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믿을</a:t>
            </a:r>
            <a:r>
              <a:rPr dirty="0"/>
              <a:t> </a:t>
            </a:r>
            <a:r>
              <a:rPr dirty="0" err="1"/>
              <a:t>만한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그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감춰</a:t>
            </a:r>
            <a:r>
              <a:rPr dirty="0"/>
              <a:t> </a:t>
            </a:r>
            <a:r>
              <a:rPr dirty="0" err="1"/>
              <a:t>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2911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gossip betrays a confidence,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 trustworthy man keeps a secret.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7484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지도자가</a:t>
            </a:r>
            <a:r>
              <a:rPr dirty="0"/>
              <a:t> </a:t>
            </a:r>
            <a:r>
              <a:rPr dirty="0" err="1"/>
              <a:t>없으면</a:t>
            </a:r>
            <a:r>
              <a:rPr dirty="0"/>
              <a:t> </a:t>
            </a:r>
            <a:r>
              <a:rPr dirty="0" err="1"/>
              <a:t>백성은</a:t>
            </a:r>
            <a:r>
              <a:rPr dirty="0"/>
              <a:t> </a:t>
            </a:r>
            <a:r>
              <a:rPr dirty="0" err="1"/>
              <a:t>망하지만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조언자가</a:t>
            </a:r>
            <a:r>
              <a:rPr dirty="0"/>
              <a:t> </a:t>
            </a:r>
            <a:r>
              <a:rPr dirty="0" err="1"/>
              <a:t>많으면</a:t>
            </a:r>
            <a:r>
              <a:rPr dirty="0"/>
              <a:t> </a:t>
            </a:r>
            <a:r>
              <a:rPr dirty="0" err="1"/>
              <a:t>승리가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974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lack of guidance a nation falls,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many advisers make victory sure.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660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남을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보증을</a:t>
            </a:r>
            <a:r>
              <a:rPr dirty="0"/>
              <a:t> </a:t>
            </a:r>
            <a:r>
              <a:rPr dirty="0" err="1"/>
              <a:t>서는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보증으로</a:t>
            </a:r>
            <a:r>
              <a:rPr dirty="0"/>
              <a:t> </a:t>
            </a:r>
            <a:r>
              <a:rPr dirty="0" err="1"/>
              <a:t>괴로움을</a:t>
            </a:r>
            <a:r>
              <a:rPr dirty="0"/>
              <a:t> </a:t>
            </a:r>
            <a:r>
              <a:rPr dirty="0" err="1"/>
              <a:t>당하지만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보증</a:t>
            </a:r>
            <a:r>
              <a:rPr dirty="0"/>
              <a:t> </a:t>
            </a:r>
            <a:r>
              <a:rPr dirty="0" err="1"/>
              <a:t>서기를</a:t>
            </a:r>
            <a:r>
              <a:rPr dirty="0"/>
              <a:t> </a:t>
            </a:r>
            <a:r>
              <a:rPr dirty="0" err="1"/>
              <a:t>거절하는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안전하다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040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puts up security for another will surely suffer,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whoever refuses to strike hands in pledge is safe.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2178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덕이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여자는</a:t>
            </a:r>
            <a:r>
              <a:rPr dirty="0"/>
              <a:t> </a:t>
            </a:r>
            <a:r>
              <a:rPr dirty="0" err="1"/>
              <a:t>명예를</a:t>
            </a:r>
            <a:r>
              <a:rPr dirty="0"/>
              <a:t> </a:t>
            </a:r>
            <a:r>
              <a:rPr dirty="0" err="1"/>
              <a:t>얻고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힘센</a:t>
            </a:r>
            <a:r>
              <a:rPr dirty="0"/>
              <a:t> </a:t>
            </a:r>
            <a:r>
              <a:rPr dirty="0" err="1"/>
              <a:t>남자들은</a:t>
            </a:r>
            <a:r>
              <a:rPr dirty="0"/>
              <a:t> </a:t>
            </a:r>
            <a:r>
              <a:rPr dirty="0" err="1"/>
              <a:t>재물을</a:t>
            </a:r>
            <a:r>
              <a:rPr dirty="0"/>
              <a:t> </a:t>
            </a:r>
            <a:r>
              <a:rPr dirty="0" err="1"/>
              <a:t>얻는다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362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kindhearted woman gains respect,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ruthless men gain only wealth.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494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자비로운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영혼에</a:t>
            </a:r>
            <a:r>
              <a:rPr dirty="0"/>
              <a:t> </a:t>
            </a:r>
            <a:r>
              <a:rPr dirty="0" err="1"/>
              <a:t>유익을</a:t>
            </a:r>
            <a:r>
              <a:rPr dirty="0"/>
              <a:t> </a:t>
            </a:r>
            <a:r>
              <a:rPr dirty="0" err="1"/>
              <a:t>주지만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잔인한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육체를</a:t>
            </a:r>
            <a:r>
              <a:rPr dirty="0"/>
              <a:t> </a:t>
            </a:r>
            <a:r>
              <a:rPr dirty="0" err="1"/>
              <a:t>괴롭힌다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711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kind man benefits himself,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 cruel man brings trouble on himself.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489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돌아오는</a:t>
            </a:r>
            <a:r>
              <a:rPr dirty="0"/>
              <a:t> </a:t>
            </a:r>
            <a:r>
              <a:rPr dirty="0" err="1"/>
              <a:t>상은</a:t>
            </a:r>
            <a:r>
              <a:rPr dirty="0"/>
              <a:t> </a:t>
            </a:r>
            <a:r>
              <a:rPr dirty="0" err="1"/>
              <a:t>헛되지만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의를</a:t>
            </a:r>
            <a:r>
              <a:rPr dirty="0"/>
              <a:t> </a:t>
            </a:r>
            <a:r>
              <a:rPr dirty="0" err="1"/>
              <a:t>심는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</a:t>
            </a:r>
            <a:r>
              <a:rPr dirty="0" err="1"/>
              <a:t>상을</a:t>
            </a:r>
            <a:r>
              <a:rPr dirty="0"/>
              <a:t> </a:t>
            </a:r>
            <a:r>
              <a:rPr dirty="0" err="1"/>
              <a:t>얻는다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561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wicked man earns deceptive wages,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who sows righteousness reaps a sure reward.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338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의의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생명에</a:t>
            </a:r>
            <a:r>
              <a:rPr dirty="0"/>
              <a:t> </a:t>
            </a:r>
            <a:r>
              <a:rPr dirty="0" err="1"/>
              <a:t>이르지만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악을</a:t>
            </a:r>
            <a:r>
              <a:rPr dirty="0"/>
              <a:t> </a:t>
            </a:r>
            <a:r>
              <a:rPr dirty="0" err="1"/>
              <a:t>추구하는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죽음에</a:t>
            </a:r>
            <a:r>
              <a:rPr dirty="0"/>
              <a:t> </a:t>
            </a:r>
            <a:r>
              <a:rPr dirty="0" err="1"/>
              <a:t>이른다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311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truly righteous man attains life,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who pursues evil goes to his death.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717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교만한</a:t>
            </a:r>
            <a:r>
              <a:rPr dirty="0"/>
              <a:t> </a:t>
            </a:r>
            <a:r>
              <a:rPr dirty="0" err="1"/>
              <a:t>사람에게는</a:t>
            </a:r>
            <a:r>
              <a:rPr dirty="0"/>
              <a:t> </a:t>
            </a:r>
            <a:r>
              <a:rPr dirty="0" err="1"/>
              <a:t>부끄러움이</a:t>
            </a:r>
            <a:r>
              <a:rPr dirty="0"/>
              <a:t> </a:t>
            </a:r>
            <a:r>
              <a:rPr dirty="0" err="1"/>
              <a:t>따르지만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겸손한</a:t>
            </a:r>
            <a:r>
              <a:rPr dirty="0"/>
              <a:t> </a:t>
            </a:r>
            <a:r>
              <a:rPr dirty="0" err="1"/>
              <a:t>사람에게는</a:t>
            </a:r>
            <a:r>
              <a:rPr dirty="0"/>
              <a:t> </a:t>
            </a:r>
            <a:r>
              <a:rPr dirty="0" err="1"/>
              <a:t>지혜가</a:t>
            </a:r>
            <a:r>
              <a:rPr dirty="0"/>
              <a:t> </a:t>
            </a:r>
            <a:r>
              <a:rPr dirty="0" err="1"/>
              <a:t>따른다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663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pride comes, then comes disgrace,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with humility comes wisdom.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727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싫어하시지만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흠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기뻐하신다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120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detests men of perverse heart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delights in those whose ways are blameless.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이것을</a:t>
            </a:r>
            <a:r>
              <a:rPr dirty="0"/>
              <a:t> 꼭 </a:t>
            </a:r>
            <a:r>
              <a:rPr dirty="0" err="1"/>
              <a:t>붙잡으라</a:t>
            </a:r>
            <a:r>
              <a:rPr dirty="0"/>
              <a:t>. </a:t>
            </a:r>
            <a:r>
              <a:rPr dirty="0" err="1"/>
              <a:t>악인은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</a:t>
            </a:r>
            <a:r>
              <a:rPr dirty="0" err="1"/>
              <a:t>징벌을</a:t>
            </a:r>
            <a:r>
              <a:rPr dirty="0"/>
              <a:t> </a:t>
            </a:r>
            <a:r>
              <a:rPr dirty="0" err="1"/>
              <a:t>받게</a:t>
            </a:r>
            <a:r>
              <a:rPr dirty="0"/>
              <a:t> 돼 </a:t>
            </a:r>
            <a:r>
              <a:rPr dirty="0" err="1"/>
              <a:t>있지만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의인의</a:t>
            </a:r>
            <a:r>
              <a:rPr dirty="0"/>
              <a:t> </a:t>
            </a:r>
            <a:r>
              <a:rPr dirty="0" err="1"/>
              <a:t>자손은</a:t>
            </a:r>
            <a:r>
              <a:rPr dirty="0"/>
              <a:t> </a:t>
            </a:r>
            <a:r>
              <a:rPr dirty="0" err="1"/>
              <a:t>구원을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569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 sure of this: The wicked will not go unpunished,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those who are righteous will go free.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7484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아름다운</a:t>
            </a:r>
            <a:r>
              <a:rPr dirty="0"/>
              <a:t> </a:t>
            </a:r>
            <a:r>
              <a:rPr dirty="0" err="1"/>
              <a:t>여자가</a:t>
            </a:r>
            <a:r>
              <a:rPr dirty="0"/>
              <a:t> </a:t>
            </a:r>
            <a:r>
              <a:rPr dirty="0" err="1"/>
              <a:t>분별력이</a:t>
            </a:r>
            <a:r>
              <a:rPr dirty="0"/>
              <a:t> </a:t>
            </a:r>
            <a:r>
              <a:rPr dirty="0" err="1"/>
              <a:t>없으면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돼지</a:t>
            </a:r>
            <a:r>
              <a:rPr dirty="0"/>
              <a:t> </a:t>
            </a:r>
            <a:r>
              <a:rPr dirty="0" err="1"/>
              <a:t>코에</a:t>
            </a:r>
            <a:r>
              <a:rPr dirty="0"/>
              <a:t> </a:t>
            </a:r>
            <a:r>
              <a:rPr dirty="0" err="1"/>
              <a:t>금고리와</a:t>
            </a:r>
            <a:r>
              <a:rPr dirty="0"/>
              <a:t> </a:t>
            </a:r>
            <a:r>
              <a:rPr dirty="0" err="1"/>
              <a:t>같다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298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a gold ring in a pig's snout is a beautiful woman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shows no discretion.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5079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의인의</a:t>
            </a:r>
            <a:r>
              <a:rPr dirty="0"/>
              <a:t> </a:t>
            </a:r>
            <a:r>
              <a:rPr dirty="0" err="1"/>
              <a:t>소원은</a:t>
            </a:r>
            <a:r>
              <a:rPr dirty="0"/>
              <a:t>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것뿐이지만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악인이</a:t>
            </a:r>
            <a:r>
              <a:rPr dirty="0"/>
              <a:t> </a:t>
            </a:r>
            <a:r>
              <a:rPr dirty="0" err="1"/>
              <a:t>기대할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진노뿐이다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515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desire of the righteous ends only in good,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hope of the wicked only in wrath.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162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거저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더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얻게</a:t>
            </a:r>
            <a:r>
              <a:rPr dirty="0"/>
              <a:t> </a:t>
            </a:r>
            <a:r>
              <a:rPr dirty="0" err="1"/>
              <a:t>되지만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지나치게</a:t>
            </a:r>
            <a:r>
              <a:rPr dirty="0"/>
              <a:t> </a:t>
            </a:r>
            <a:r>
              <a:rPr dirty="0" err="1"/>
              <a:t>아끼는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가난에</a:t>
            </a:r>
            <a:r>
              <a:rPr dirty="0"/>
              <a:t> </a:t>
            </a:r>
            <a:r>
              <a:rPr dirty="0" err="1"/>
              <a:t>이른다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704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man gives freely, yet gains even more;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another withholds unduly, but comes to poverty.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032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남에게</a:t>
            </a:r>
            <a:r>
              <a:rPr dirty="0"/>
              <a:t> </a:t>
            </a:r>
            <a:r>
              <a:rPr dirty="0" err="1"/>
              <a:t>베풀기</a:t>
            </a:r>
            <a:r>
              <a:rPr dirty="0"/>
              <a:t> </a:t>
            </a:r>
            <a:r>
              <a:rPr dirty="0" err="1"/>
              <a:t>좋아하는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번영하고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남에게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자신도</a:t>
            </a:r>
            <a:r>
              <a:rPr dirty="0"/>
              <a:t> </a:t>
            </a:r>
            <a:r>
              <a:rPr dirty="0" err="1"/>
              <a:t>목이</a:t>
            </a:r>
            <a:r>
              <a:rPr dirty="0"/>
              <a:t> </a:t>
            </a:r>
            <a:r>
              <a:rPr dirty="0" err="1"/>
              <a:t>마르지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984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generous man will prosper;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refreshes others will himself be refreshed.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095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곡식을</a:t>
            </a:r>
            <a:r>
              <a:rPr dirty="0"/>
              <a:t> </a:t>
            </a:r>
            <a:r>
              <a:rPr dirty="0" err="1"/>
              <a:t>쌓아</a:t>
            </a:r>
            <a:r>
              <a:rPr dirty="0"/>
              <a:t> </a:t>
            </a:r>
            <a:r>
              <a:rPr dirty="0" err="1"/>
              <a:t>놓은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저주하지만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선뜻</a:t>
            </a:r>
            <a:r>
              <a:rPr dirty="0"/>
              <a:t> </a:t>
            </a:r>
            <a:r>
              <a:rPr dirty="0" err="1"/>
              <a:t>파는</a:t>
            </a:r>
            <a:r>
              <a:rPr dirty="0"/>
              <a:t> </a:t>
            </a:r>
            <a:r>
              <a:rPr dirty="0" err="1"/>
              <a:t>사람에게는</a:t>
            </a:r>
            <a:r>
              <a:rPr dirty="0"/>
              <a:t> </a:t>
            </a:r>
            <a:r>
              <a:rPr dirty="0" err="1"/>
              <a:t>복이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673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People curse the man who hoards grain,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blessing crowns him who is willing to sell.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032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부지런히</a:t>
            </a:r>
            <a:r>
              <a:rPr dirty="0"/>
              <a:t> </a:t>
            </a:r>
            <a:r>
              <a:rPr dirty="0" err="1"/>
              <a:t>선을</a:t>
            </a:r>
            <a:r>
              <a:rPr dirty="0"/>
              <a:t> </a:t>
            </a:r>
            <a:r>
              <a:rPr dirty="0" err="1"/>
              <a:t>구하는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은총을</a:t>
            </a:r>
            <a:r>
              <a:rPr dirty="0"/>
              <a:t> </a:t>
            </a:r>
            <a:r>
              <a:rPr dirty="0" err="1"/>
              <a:t>얻지만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악을</a:t>
            </a:r>
            <a:r>
              <a:rPr dirty="0"/>
              <a:t> </a:t>
            </a:r>
            <a:r>
              <a:rPr dirty="0" err="1"/>
              <a:t>좇아가는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그 </a:t>
            </a:r>
            <a:r>
              <a:rPr dirty="0" err="1"/>
              <a:t>악이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머리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떨어질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383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seeks good finds goodwill,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evil comes to him who searches for it.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162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부를</a:t>
            </a:r>
            <a:r>
              <a:rPr dirty="0"/>
              <a:t> </a:t>
            </a:r>
            <a:r>
              <a:rPr dirty="0" err="1"/>
              <a:t>의지하는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쓰러지지만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의인은</a:t>
            </a:r>
            <a:r>
              <a:rPr dirty="0"/>
              <a:t> </a:t>
            </a:r>
            <a:r>
              <a:rPr dirty="0" err="1"/>
              <a:t>가지처럼</a:t>
            </a:r>
            <a:r>
              <a:rPr dirty="0"/>
              <a:t> </a:t>
            </a:r>
            <a:r>
              <a:rPr dirty="0" err="1"/>
              <a:t>쭉쭉</a:t>
            </a:r>
            <a:r>
              <a:rPr dirty="0"/>
              <a:t> </a:t>
            </a:r>
            <a:r>
              <a:rPr dirty="0" err="1"/>
              <a:t>뻗어나갈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118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Whoever trusts in his riches will fall,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righteous will thrive like a green leaf.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255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집안에</a:t>
            </a:r>
            <a:r>
              <a:rPr dirty="0"/>
              <a:t> </a:t>
            </a:r>
            <a:r>
              <a:rPr dirty="0" err="1"/>
              <a:t>문제를</a:t>
            </a:r>
            <a:r>
              <a:rPr dirty="0"/>
              <a:t> </a:t>
            </a:r>
            <a:r>
              <a:rPr dirty="0" err="1"/>
              <a:t>일으키는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바람을</a:t>
            </a:r>
            <a:r>
              <a:rPr dirty="0"/>
              <a:t> </a:t>
            </a:r>
            <a:r>
              <a:rPr dirty="0" err="1"/>
              <a:t>물려받을</a:t>
            </a:r>
            <a:r>
              <a:rPr dirty="0"/>
              <a:t> </a:t>
            </a:r>
            <a:r>
              <a:rPr dirty="0" err="1"/>
              <a:t>것이요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지혜로운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종이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048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brings trouble on his family will inherit only wind,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fool will be servant to the wise.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167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정직한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성실함은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인도하고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범죄한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속임수는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망하게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206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integrity of the upright guides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unfaithful are destroyed by their duplicity.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4406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의인이</a:t>
            </a:r>
            <a:r>
              <a:rPr dirty="0"/>
              <a:t> </a:t>
            </a:r>
            <a:r>
              <a:rPr dirty="0" err="1"/>
              <a:t>받는</a:t>
            </a:r>
            <a:r>
              <a:rPr dirty="0"/>
              <a:t> </a:t>
            </a:r>
            <a:r>
              <a:rPr dirty="0" err="1"/>
              <a:t>열매는</a:t>
            </a:r>
            <a:r>
              <a:rPr dirty="0"/>
              <a:t> </a:t>
            </a:r>
            <a:r>
              <a:rPr dirty="0" err="1"/>
              <a:t>생명나무고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지혜롭다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509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fruit of the righteous is a tree of life,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who wins souls is wise.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949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의인이</a:t>
            </a:r>
            <a:r>
              <a:rPr dirty="0"/>
              <a:t> 이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자신이</a:t>
            </a:r>
            <a:r>
              <a:rPr dirty="0"/>
              <a:t> 한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대가를</a:t>
            </a:r>
            <a:r>
              <a:rPr dirty="0"/>
              <a:t> </a:t>
            </a:r>
            <a:r>
              <a:rPr dirty="0" err="1"/>
              <a:t>받는데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하물며</a:t>
            </a:r>
            <a:r>
              <a:rPr dirty="0"/>
              <a:t> </a:t>
            </a:r>
            <a:r>
              <a:rPr dirty="0" err="1"/>
              <a:t>악인과</a:t>
            </a:r>
            <a:r>
              <a:rPr dirty="0"/>
              <a:t> </a:t>
            </a:r>
            <a:r>
              <a:rPr dirty="0" err="1"/>
              <a:t>죄인은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더하겠느냐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511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If the righteous receive their due on earth,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how much more the ungodly and the sinner!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338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진노의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</a:t>
            </a:r>
            <a:r>
              <a:rPr dirty="0" err="1"/>
              <a:t>재물은</a:t>
            </a:r>
            <a:r>
              <a:rPr dirty="0"/>
              <a:t> </a:t>
            </a:r>
            <a:r>
              <a:rPr dirty="0" err="1"/>
              <a:t>아무</a:t>
            </a:r>
            <a:r>
              <a:rPr dirty="0"/>
              <a:t> </a:t>
            </a:r>
            <a:r>
              <a:rPr dirty="0" err="1"/>
              <a:t>쓸모가</a:t>
            </a:r>
            <a:r>
              <a:rPr dirty="0"/>
              <a:t> </a:t>
            </a:r>
            <a:r>
              <a:rPr dirty="0" err="1"/>
              <a:t>없지만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의리는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208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Wealth is worthless in the day of wrath,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righteousness delivers from death.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048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흠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의로</a:t>
            </a:r>
            <a:r>
              <a:rPr lang="en-US" altLang="ko-KR" dirty="0"/>
              <a:t> </a:t>
            </a:r>
            <a:r>
              <a:rPr dirty="0" err="1"/>
              <a:t>그가</a:t>
            </a:r>
            <a:r>
              <a:rPr dirty="0"/>
              <a:t> 갈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곧게</a:t>
            </a:r>
            <a:r>
              <a:rPr dirty="0"/>
              <a:t> </a:t>
            </a:r>
            <a:r>
              <a:rPr dirty="0" err="1"/>
              <a:t>하지만</a:t>
            </a:r>
            <a:endParaRPr lang="ko-KR" alt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악인은 자기 악함 때문에 걸려 넘어진다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162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righteousness of the blameless makes a straight way for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wicked are brought down by their own wickedness.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240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정직한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의는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구원하지만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범죄자들은</a:t>
            </a:r>
            <a:r>
              <a:rPr dirty="0"/>
              <a:t> </a:t>
            </a:r>
            <a:r>
              <a:rPr dirty="0" err="1"/>
              <a:t>자신의</a:t>
            </a:r>
            <a:r>
              <a:rPr dirty="0"/>
              <a:t> </a:t>
            </a:r>
            <a:r>
              <a:rPr dirty="0" err="1"/>
              <a:t>악함에</a:t>
            </a:r>
            <a:r>
              <a:rPr dirty="0"/>
              <a:t> </a:t>
            </a:r>
            <a:r>
              <a:rPr dirty="0" err="1"/>
              <a:t>걸려</a:t>
            </a:r>
            <a:r>
              <a:rPr dirty="0"/>
              <a:t> </a:t>
            </a:r>
            <a:r>
              <a:rPr dirty="0" err="1"/>
              <a:t>넘어진다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082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righteousness of the upright delivers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unfaithful are trapped by evil desires.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172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죽으면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기대하던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사라진다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불의한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소망은</a:t>
            </a:r>
            <a:r>
              <a:rPr dirty="0"/>
              <a:t> </a:t>
            </a:r>
            <a:r>
              <a:rPr dirty="0" err="1"/>
              <a:t>사라지고</a:t>
            </a:r>
            <a:r>
              <a:rPr dirty="0"/>
              <a:t> </a:t>
            </a:r>
            <a:r>
              <a:rPr dirty="0" err="1"/>
              <a:t>마는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197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a wicked man dies, his hope perishes;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he expected from his power comes to nothing.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644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의로운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고난에서</a:t>
            </a:r>
            <a:r>
              <a:rPr dirty="0"/>
              <a:t> </a:t>
            </a:r>
            <a:r>
              <a:rPr dirty="0" err="1"/>
              <a:t>빠져나오게</a:t>
            </a:r>
            <a:r>
              <a:rPr dirty="0"/>
              <a:t> </a:t>
            </a:r>
            <a:r>
              <a:rPr dirty="0" err="1"/>
              <a:t>되지만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악인은</a:t>
            </a:r>
            <a:r>
              <a:rPr dirty="0"/>
              <a:t> 그 </a:t>
            </a:r>
            <a:r>
              <a:rPr dirty="0" err="1"/>
              <a:t>대신</a:t>
            </a:r>
            <a:r>
              <a:rPr dirty="0"/>
              <a:t> </a:t>
            </a:r>
            <a:r>
              <a:rPr dirty="0" err="1"/>
              <a:t>고난에</a:t>
            </a:r>
            <a:r>
              <a:rPr dirty="0"/>
              <a:t> </a:t>
            </a:r>
            <a:r>
              <a:rPr dirty="0" err="1"/>
              <a:t>빠진다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371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righteous man is rescued from trouble,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it comes on the wicked instead.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00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경외하지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사람은</a:t>
            </a:r>
            <a:r>
              <a:rPr lang="en-US" altLang="ko-KR" dirty="0"/>
              <a:t> </a:t>
            </a:r>
            <a:r>
              <a:rPr dirty="0"/>
              <a:t>그 </a:t>
            </a:r>
            <a:r>
              <a:rPr dirty="0" err="1"/>
              <a:t>입으로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이웃을</a:t>
            </a:r>
            <a:r>
              <a:rPr dirty="0"/>
              <a:t> </a:t>
            </a:r>
            <a:r>
              <a:rPr dirty="0" err="1"/>
              <a:t>망하게</a:t>
            </a:r>
            <a:r>
              <a:rPr dirty="0"/>
              <a:t> </a:t>
            </a:r>
            <a:r>
              <a:rPr dirty="0" err="1"/>
              <a:t>하지만</a:t>
            </a:r>
            <a:r>
              <a:rPr lang="en-US" altLang="ko-KR" dirty="0"/>
              <a:t> </a:t>
            </a:r>
            <a:r>
              <a:rPr dirty="0" err="1"/>
              <a:t>의인은</a:t>
            </a:r>
            <a:r>
              <a:rPr dirty="0"/>
              <a:t> </a:t>
            </a:r>
            <a:r>
              <a:rPr dirty="0" err="1"/>
              <a:t>지식으로</a:t>
            </a:r>
            <a:r>
              <a:rPr dirty="0"/>
              <a:t> </a:t>
            </a:r>
            <a:r>
              <a:rPr dirty="0" err="1"/>
              <a:t>구원받는다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921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his mouth the godless destroys his neighbor,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through knowledge the righteous escape.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1152</Words>
  <Application>Microsoft Office PowerPoint</Application>
  <PresentationFormat>와이드스크린</PresentationFormat>
  <Paragraphs>155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Windows 사용자</cp:lastModifiedBy>
  <cp:revision>129</cp:revision>
  <dcterms:created xsi:type="dcterms:W3CDTF">2019-02-17T10:11:46Z</dcterms:created>
  <dcterms:modified xsi:type="dcterms:W3CDTF">2022-09-03T07:42:19Z</dcterms:modified>
</cp:coreProperties>
</file>