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사랑하지만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다를</a:t>
            </a:r>
            <a:r>
              <a:rPr dirty="0"/>
              <a:t> 바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0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loves discipline loves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hates correction is stupid.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생명도</a:t>
            </a:r>
            <a:r>
              <a:rPr dirty="0"/>
              <a:t> </a:t>
            </a:r>
            <a:r>
              <a:rPr dirty="0" err="1"/>
              <a:t>돌봐</a:t>
            </a:r>
            <a:r>
              <a:rPr dirty="0"/>
              <a:t> </a:t>
            </a:r>
            <a:r>
              <a:rPr dirty="0" err="1"/>
              <a:t>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따뜻한</a:t>
            </a:r>
            <a:r>
              <a:rPr dirty="0"/>
              <a:t> </a:t>
            </a:r>
            <a:r>
              <a:rPr dirty="0" err="1"/>
              <a:t>온정을</a:t>
            </a:r>
            <a:r>
              <a:rPr dirty="0"/>
              <a:t> </a:t>
            </a:r>
            <a:r>
              <a:rPr dirty="0" err="1"/>
              <a:t>베푼다</a:t>
            </a:r>
            <a:r>
              <a:rPr dirty="0"/>
              <a:t> </a:t>
            </a:r>
            <a:r>
              <a:rPr dirty="0" err="1"/>
              <a:t>하더라도</a:t>
            </a:r>
            <a:r>
              <a:rPr dirty="0"/>
              <a:t> </a:t>
            </a:r>
            <a:r>
              <a:rPr dirty="0" err="1"/>
              <a:t>잔인하다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1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righteous man cares for the needs of his animal,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kindest acts of the wicked are cruel.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일구는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넉넉하지만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좇는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8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works his land will have abundant food,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chases fantasies lacks judgment.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바라지만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2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desire the plunder of evil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root of the righteous flourishes.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입술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걸려들지만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빠져나갈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84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evil man is trapped by his sinful talk,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righteous man escapes trouble.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해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배부르고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수고한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보상을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7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fruit of his lips a man is filled with good things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the work of his hands rewards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바보는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조언에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3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a fool seems right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wise man listens to advice.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분노는</a:t>
            </a:r>
            <a:r>
              <a:rPr dirty="0"/>
              <a:t> </a:t>
            </a:r>
            <a:r>
              <a:rPr dirty="0" err="1"/>
              <a:t>당장에</a:t>
            </a:r>
            <a:r>
              <a:rPr dirty="0"/>
              <a:t> </a:t>
            </a:r>
            <a:r>
              <a:rPr dirty="0" err="1"/>
              <a:t>드러나지만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덮는다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7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 shows his annoyance at once,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prudent man overlooks an insult.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진실을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나타내지만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1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truthful witness gives honest testimony,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false witness tells lies.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8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찌르는</a:t>
            </a:r>
            <a:r>
              <a:rPr dirty="0"/>
              <a:t> 듯 </a:t>
            </a:r>
            <a:r>
              <a:rPr dirty="0" err="1"/>
              <a:t>아픔을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고친다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8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Reckless words pierce like a sword,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tongue of the wise brings healing.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15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남지만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오래가지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82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Truthful lips endure forever,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lying tongue lasts only a moment.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39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얻지만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도모하는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정죄하신다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92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good man obtains favor from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condemns a crafty man.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도모하는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마음에는</a:t>
            </a:r>
            <a:r>
              <a:rPr dirty="0"/>
              <a:t> </a:t>
            </a:r>
            <a:r>
              <a:rPr dirty="0" err="1"/>
              <a:t>속임수가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도모하는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1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deceit in the hearts of those who plot evil,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joy for those who promote peace.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고난으로</a:t>
            </a:r>
            <a:r>
              <a:rPr dirty="0"/>
              <a:t> </a:t>
            </a:r>
            <a:r>
              <a:rPr dirty="0" err="1"/>
              <a:t>가득할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7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harm befalls the righteous,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have their fill of trouble.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72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2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lying lips,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delights in men who are truthful.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39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간직하지만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폭로한다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9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prudent man keeps his knowledge to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heart of fools blurts out folly.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부지런한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게으른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부림을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30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Diligent hands will rule,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laziness ends in slave labor.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마음속의</a:t>
            </a:r>
            <a:r>
              <a:rPr dirty="0"/>
              <a:t> </a:t>
            </a:r>
            <a:r>
              <a:rPr dirty="0" err="1"/>
              <a:t>근심은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가라앉게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친절한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그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상쾌하게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4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anxious heart weighs a man 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kind word cheers him up.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그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방황하게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5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righteous man is cautious in friendship,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way of the wicked leads them astray.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게으른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사냥해</a:t>
            </a:r>
            <a:r>
              <a:rPr dirty="0"/>
              <a:t> 온 </a:t>
            </a:r>
            <a:r>
              <a:rPr dirty="0" err="1"/>
              <a:t>것마저</a:t>
            </a:r>
            <a:r>
              <a:rPr dirty="0"/>
              <a:t> </a:t>
            </a:r>
            <a:r>
              <a:rPr dirty="0" err="1"/>
              <a:t>굽지</a:t>
            </a:r>
            <a:r>
              <a:rPr dirty="0"/>
              <a:t> </a:t>
            </a:r>
            <a:r>
              <a:rPr dirty="0" err="1"/>
              <a:t>않으나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부지런한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8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lazy man does not roast his game,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diligent man prizes his possessions.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5173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길에는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5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way of righteousness there is life;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that path is immortality.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악으로는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설 수 </a:t>
            </a:r>
            <a:r>
              <a:rPr dirty="0" err="1"/>
              <a:t>없지만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5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cannot be established through wickedness,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cannot be uprooted.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덕이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남편의</a:t>
            </a:r>
            <a:r>
              <a:rPr dirty="0"/>
              <a:t> </a:t>
            </a:r>
            <a:r>
              <a:rPr dirty="0" err="1"/>
              <a:t>면류관이지만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부끄럽게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남편의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썩게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39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wife of noble character is her husband's crown,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disgraceful wife is like decay in his bones.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15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옳으나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계략은</a:t>
            </a:r>
            <a:r>
              <a:rPr dirty="0"/>
              <a:t> </a:t>
            </a:r>
            <a:r>
              <a:rPr dirty="0" err="1"/>
              <a:t>속임수뿐이다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7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plans of the righteous are just,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advice of the wicked is deceitful.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피 </a:t>
            </a:r>
            <a:r>
              <a:rPr dirty="0" err="1"/>
              <a:t>흘리기를</a:t>
            </a:r>
            <a:r>
              <a:rPr dirty="0"/>
              <a:t> </a:t>
            </a:r>
            <a:r>
              <a:rPr dirty="0" err="1"/>
              <a:t>기다리지만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5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the wicked lie in wait for blood,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speech of the upright rescues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쓰러지면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</a:t>
            </a:r>
            <a:r>
              <a:rPr dirty="0" err="1"/>
              <a:t>버리지만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설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3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Wicked men are overthrown and are no 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house of the righteous stands firm.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지혜에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칭찬을</a:t>
            </a:r>
            <a:r>
              <a:rPr dirty="0"/>
              <a:t> </a:t>
            </a:r>
            <a:r>
              <a:rPr dirty="0" err="1"/>
              <a:t>받지만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비뚤어진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멸시를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4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is praised according to his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men with warped minds are despised.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없으면서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체하는</a:t>
            </a:r>
            <a:r>
              <a:rPr dirty="0"/>
              <a:t> </a:t>
            </a:r>
            <a:r>
              <a:rPr dirty="0" err="1"/>
              <a:t>것보다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비천해도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부리는</a:t>
            </a:r>
            <a:r>
              <a:rPr dirty="0"/>
              <a:t> 게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3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be a nobody and yet have a servant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pretend to be somebody and have no food.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1004</Words>
  <Application>Microsoft Office PowerPoint</Application>
  <PresentationFormat>와이드스크린</PresentationFormat>
  <Paragraphs>140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2022-09-03T07:45:24Z</dcterms:modified>
</cp:coreProperties>
</file>