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듣지만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14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son heeds his father's instruction,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mocker does not listen to rebuke.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39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교만하면</a:t>
            </a:r>
            <a:r>
              <a:rPr dirty="0"/>
              <a:t> </a:t>
            </a:r>
            <a:r>
              <a:rPr dirty="0" err="1"/>
              <a:t>다툼만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뿐이지만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충고를</a:t>
            </a:r>
            <a:r>
              <a:rPr dirty="0"/>
              <a:t> </a:t>
            </a:r>
            <a:r>
              <a:rPr dirty="0" err="1"/>
              <a:t>받아들이는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1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Pride only breeds quarrels,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wisdom is found in those who take advice.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부정하게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돈은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없어지지만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수고해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더 </a:t>
            </a:r>
            <a:r>
              <a:rPr dirty="0" err="1"/>
              <a:t>늘어난다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6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Dishonest money dwindles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gathers money little by little makes it grow.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이루어지지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아프지만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소원이</a:t>
            </a:r>
            <a:r>
              <a:rPr dirty="0"/>
              <a:t> </a:t>
            </a:r>
            <a:r>
              <a:rPr dirty="0" err="1"/>
              <a:t>이뤄지면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생명나무가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9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Hope deferred makes the heart sick,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longing fulfilled is a tree of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무시하는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망하지만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존중하는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2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scorns instruction will pay for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respects a command is rewarded.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가르침은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샘이니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덫에서</a:t>
            </a:r>
            <a:r>
              <a:rPr dirty="0"/>
              <a:t> </a:t>
            </a:r>
            <a:r>
              <a:rPr dirty="0" err="1"/>
              <a:t>벗어나게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1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teaching of the wise is a fountain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turning a man from the snares of death.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통찰력은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베풀지만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죄인들의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험난하다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5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Good understanding wins favor,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way of the unfaithful is hard.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0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잘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행동하지만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훤히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보인다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6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prudent man acts out of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fool exposes his folly.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전령은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믿음직한</a:t>
            </a:r>
            <a:r>
              <a:rPr dirty="0"/>
              <a:t> </a:t>
            </a:r>
            <a:r>
              <a:rPr dirty="0" err="1"/>
              <a:t>사신은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바로잡는다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7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wicked messenger falls into trouble,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trustworthy envoy brings healing.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0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거부하는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가난과</a:t>
            </a:r>
            <a:r>
              <a:rPr dirty="0"/>
              <a:t> </a:t>
            </a:r>
            <a:r>
              <a:rPr dirty="0" err="1"/>
              <a:t>수치가</a:t>
            </a:r>
            <a:r>
              <a:rPr dirty="0"/>
              <a:t> </a:t>
            </a:r>
            <a:r>
              <a:rPr dirty="0" err="1"/>
              <a:t>닥치지만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받아들이는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존경받는다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0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ignores discipline comes to poverty and shame,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heeds correction is honored.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소원이</a:t>
            </a:r>
            <a:r>
              <a:rPr dirty="0"/>
              <a:t> </a:t>
            </a:r>
            <a:r>
              <a:rPr dirty="0" err="1"/>
              <a:t>이루어지면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영혼에게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돌이키기를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4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longing fulfilled is sweet to the soul,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fools detest turning from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열매로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맛보지만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맛보게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9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fruit of his lips a man enjoys good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unfaithful have a craving for violence.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6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동행하는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지혜로워지지만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어울리는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6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walks with the wise grows wise,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companion of fools suffers harm.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죄인에게는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따르지만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의인에게는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보상이</a:t>
            </a:r>
            <a:r>
              <a:rPr dirty="0"/>
              <a:t> </a:t>
            </a:r>
            <a:r>
              <a:rPr dirty="0" err="1"/>
              <a:t>따른다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2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Misfortune pursues the sinner,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prosperity is the reward of the righteous.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후손들을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남기지만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죄인의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쌓는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25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good man leaves an inheritance for his children's children,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sinner's wealth is stored up for the righteous.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많아도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사라지면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poor man's field may produce abundant food,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injustice sweeps it away.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회초리를</a:t>
            </a:r>
            <a:r>
              <a:rPr dirty="0"/>
              <a:t> </a:t>
            </a:r>
            <a:r>
              <a:rPr dirty="0" err="1"/>
              <a:t>아끼는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제때에</a:t>
            </a:r>
            <a:r>
              <a:rPr dirty="0"/>
              <a:t> </a:t>
            </a:r>
            <a:r>
              <a:rPr dirty="0" err="1"/>
              <a:t>징계한다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1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spares the rod hates his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loves him is careful to discipline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난 후 </a:t>
            </a:r>
            <a:r>
              <a:rPr dirty="0" err="1"/>
              <a:t>배부르지만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뱃속은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주린다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5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eat to their hearts' content,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stomach of the wicked goes hungry.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조심하는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지키지만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3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guards his lips guards his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speaks rashly will come to ruin.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게으름뱅이의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있어도</a:t>
            </a:r>
            <a:r>
              <a:rPr lang="en-US" altLang="ko-KR"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부지런한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넉넉하게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7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 craves and gets nothing,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desires of the diligent are fully satisfied.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싫어하지만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염치도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망신스런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할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4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hate what is false,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bring shame and disgrace.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지키지만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악은</a:t>
            </a:r>
            <a:r>
              <a:rPr dirty="0"/>
              <a:t> </a:t>
            </a:r>
            <a:r>
              <a:rPr dirty="0" err="1"/>
              <a:t>죄인을</a:t>
            </a:r>
            <a:r>
              <a:rPr dirty="0"/>
              <a:t> </a:t>
            </a:r>
            <a:r>
              <a:rPr dirty="0" err="1"/>
              <a:t>거꾸러뜨린다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6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Righteousness guards the man of integrity,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wickedness overthrows the sinner.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부자인</a:t>
            </a:r>
            <a:r>
              <a:rPr dirty="0"/>
              <a:t> </a:t>
            </a:r>
            <a:r>
              <a:rPr dirty="0" err="1"/>
              <a:t>척해도</a:t>
            </a:r>
            <a:r>
              <a:rPr dirty="0"/>
              <a:t> </a:t>
            </a:r>
            <a:r>
              <a:rPr dirty="0" err="1"/>
              <a:t>빈털터리가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척해도</a:t>
            </a:r>
            <a:r>
              <a:rPr dirty="0"/>
              <a:t> 큰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man pretends to be rich, yet has nothing;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pretends to be poor, yet has great wealth.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재물로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살릴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가난하면</a:t>
            </a:r>
            <a:r>
              <a:rPr dirty="0"/>
              <a:t> </a:t>
            </a:r>
            <a:r>
              <a:rPr dirty="0" err="1"/>
              <a:t>책망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03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man's riches may ransom his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poor man hears no threat.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빛은</a:t>
            </a:r>
            <a:r>
              <a:rPr dirty="0"/>
              <a:t> </a:t>
            </a:r>
            <a:r>
              <a:rPr dirty="0" err="1"/>
              <a:t>밝게</a:t>
            </a:r>
            <a:r>
              <a:rPr dirty="0"/>
              <a:t> </a:t>
            </a:r>
            <a:r>
              <a:rPr dirty="0" err="1"/>
              <a:t>비추지만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등불은</a:t>
            </a:r>
            <a:r>
              <a:rPr dirty="0"/>
              <a:t> </a:t>
            </a:r>
            <a:r>
              <a:rPr dirty="0" err="1"/>
              <a:t>금세</a:t>
            </a:r>
            <a:r>
              <a:rPr dirty="0"/>
              <a:t> </a:t>
            </a:r>
            <a:r>
              <a:rPr dirty="0" err="1"/>
              <a:t>꺼진다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7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light of the righteous shines brightly,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lamp of the wicked is snuffed out.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895</Words>
  <Application>Microsoft Office PowerPoint</Application>
  <PresentationFormat>와이드스크린</PresentationFormat>
  <Paragraphs>125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2022-09-03T07:48:06Z</dcterms:modified>
</cp:coreProperties>
</file>