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무너뜨린다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3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woman builds her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her own hands the foolish one tears hers down.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고통은</a:t>
            </a:r>
            <a:r>
              <a:rPr dirty="0"/>
              <a:t> </a:t>
            </a:r>
            <a:r>
              <a:rPr dirty="0" err="1"/>
              <a:t>자기만</a:t>
            </a:r>
            <a:r>
              <a:rPr dirty="0"/>
              <a:t>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기쁨도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나누지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5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heart knows its own bitterness,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else can share its joy.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장막은</a:t>
            </a:r>
            <a:r>
              <a:rPr dirty="0"/>
              <a:t> </a:t>
            </a:r>
            <a:r>
              <a:rPr dirty="0" err="1"/>
              <a:t>번성할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9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the wicked will be destroyed,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tent of the upright will flourish.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길이어도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3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way that seems right to a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end it leads to death.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웃어도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아플</a:t>
            </a:r>
            <a:r>
              <a:rPr dirty="0"/>
              <a:t> 수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기뻐도</a:t>
            </a:r>
            <a:r>
              <a:rPr dirty="0"/>
              <a:t> </a:t>
            </a:r>
            <a:r>
              <a:rPr dirty="0" err="1"/>
              <a:t>끝은</a:t>
            </a:r>
            <a:r>
              <a:rPr dirty="0"/>
              <a:t> </a:t>
            </a:r>
            <a:r>
              <a:rPr dirty="0" err="1"/>
              <a:t>슬플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5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in laughter the heart may ache,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joy may end in grief.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행위로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만족하게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5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faithless will be fully repaid for their ways,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good man rewarded for his.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믿으나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살핀다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28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simple man believes anything,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prudent man gives thought to his steps.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멀리하지만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성급하고</a:t>
            </a:r>
            <a:r>
              <a:rPr dirty="0"/>
              <a:t> </a:t>
            </a:r>
            <a:r>
              <a:rPr dirty="0" err="1"/>
              <a:t>조심할</a:t>
            </a:r>
            <a:r>
              <a:rPr dirty="0"/>
              <a:t> 줄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22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man fears the LORD and shuns evil,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fool is hotheaded and reckless.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화내는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어리석게</a:t>
            </a:r>
            <a:r>
              <a:rPr dirty="0"/>
              <a:t> </a:t>
            </a:r>
            <a:r>
              <a:rPr dirty="0" err="1"/>
              <a:t>행동하고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꾸미는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2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quick-tempered man does foolish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crafty man is hated.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받으나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지식의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9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simple inherit folly,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prudent are crowned with knowledge.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엎드리고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의인의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절한다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7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Evil men will bow down in the presence of the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 at the gates of the righteous.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무시한다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17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whose walk is upright fears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whose ways are devious despises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이웃들에게도</a:t>
            </a:r>
            <a:r>
              <a:rPr dirty="0"/>
              <a:t> </a:t>
            </a:r>
            <a:r>
              <a:rPr dirty="0" err="1"/>
              <a:t>따돌림을</a:t>
            </a:r>
            <a:r>
              <a:rPr dirty="0"/>
              <a:t> </a:t>
            </a:r>
            <a:r>
              <a:rPr dirty="0" err="1"/>
              <a:t>당하지만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0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 are shunned even by their neighbors,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rich have many friends.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멸시하는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자요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8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despises his neighbor sins,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blessed is he who is kind to the needy.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계획하는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자비와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those who plot evil go astray?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plan what is good find love and faithfulness.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일하면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가난해질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4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hard work brings a profit,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mere talk leads only to poverty.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어리석음은</a:t>
            </a:r>
            <a:r>
              <a:rPr dirty="0"/>
              <a:t> </a:t>
            </a:r>
            <a:r>
              <a:rPr dirty="0" err="1"/>
              <a:t>어리석음만</a:t>
            </a:r>
            <a:r>
              <a:rPr dirty="0"/>
              <a:t> </a:t>
            </a:r>
            <a:r>
              <a:rPr dirty="0" err="1"/>
              <a:t>낳는다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8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of the wise is their crown,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folly of fools yields folly.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거짓말만</a:t>
            </a:r>
            <a:r>
              <a:rPr dirty="0"/>
              <a:t> </a:t>
            </a:r>
            <a:r>
              <a:rPr dirty="0" err="1"/>
              <a:t>늘어놓는다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97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truthful witness saves lives,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false witness is deceitful.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자녀들에게는</a:t>
            </a:r>
            <a:r>
              <a:rPr dirty="0"/>
              <a:t> </a:t>
            </a:r>
            <a:r>
              <a:rPr dirty="0" err="1"/>
              <a:t>피난처가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6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fears the LORD has a secure fortress,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his children it will be a refuge.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덫에서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9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is a fountain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a man from the snares of death.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인구가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통치자의</a:t>
            </a:r>
            <a:r>
              <a:rPr dirty="0"/>
              <a:t> </a:t>
            </a:r>
            <a:r>
              <a:rPr dirty="0" err="1"/>
              <a:t>멸망이다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4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population is a king's glory,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without subjects a prince is ruined.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조급하게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큰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성질이</a:t>
            </a:r>
            <a:r>
              <a:rPr dirty="0"/>
              <a:t> </a:t>
            </a:r>
            <a:r>
              <a:rPr dirty="0" err="1"/>
              <a:t>급한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드러낸다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3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patient man has great understanding,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quick-tempered man displays folly.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교만해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자청하지만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6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fool's talk brings a rod to his back,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lips of the wise protect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평온한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질투심은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썩게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15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heart at peace gives life to the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envy rots the bones.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비난하는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oppresses the poor shows contempt for their Maker,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is kind to the needy honors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악함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쓰러지지만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닥쳐도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4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calamity comes, the wicked are brought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in death the righteous have a refuge.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통찰력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머물지만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다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5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reposes in the heart of the discerning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among fools she lets herself be known.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84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높이지만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욕되게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96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Righteousness exalts a nation,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sin is a disgrace to any people.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신하는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총애를</a:t>
            </a:r>
            <a:r>
              <a:rPr dirty="0"/>
              <a:t> </a:t>
            </a:r>
            <a:r>
              <a:rPr dirty="0" err="1"/>
              <a:t>얻지만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신하에게는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내린다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1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king delights in a wise servant,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 shameful servant incurs his wrath.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구유는</a:t>
            </a:r>
            <a:r>
              <a:rPr dirty="0"/>
              <a:t> </a:t>
            </a:r>
            <a:r>
              <a:rPr dirty="0" err="1"/>
              <a:t>깨끗하지만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수확은</a:t>
            </a:r>
            <a:r>
              <a:rPr dirty="0"/>
              <a:t> </a:t>
            </a:r>
            <a:r>
              <a:rPr dirty="0" err="1"/>
              <a:t>소의</a:t>
            </a:r>
            <a:r>
              <a:rPr dirty="0"/>
              <a:t> </a:t>
            </a:r>
            <a:r>
              <a:rPr dirty="0" err="1"/>
              <a:t>힘에서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are no oxen, the manger is empty,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from the strength of an ox comes an abundant harvest.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거짓말하지</a:t>
            </a:r>
            <a:r>
              <a:rPr dirty="0"/>
              <a:t> </a:t>
            </a:r>
            <a:r>
              <a:rPr dirty="0" err="1"/>
              <a:t>않지만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351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truthful witness does not deceive,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false witness pours out 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구해도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통찰력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6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mocker seeks wisdom and finds none,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knowledge comes easily to the discerning.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입술에서는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0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away from a foolish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not find knowledge on his lips.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r>
              <a:rPr dirty="0" err="1"/>
              <a:t>행동하게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어리석음은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속이게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4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wisdom of the prudent is to give thought to their ways,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folly of fools is deception.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우습게</a:t>
            </a:r>
            <a:r>
              <a:rPr dirty="0"/>
              <a:t> </a:t>
            </a:r>
            <a:r>
              <a:rPr dirty="0" err="1"/>
              <a:t>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의인들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은총이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8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Fools mock at making amends for sin,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goodwill is found among the upright.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1272</Words>
  <Application>Microsoft Office PowerPoint</Application>
  <PresentationFormat>와이드스크린</PresentationFormat>
  <Paragraphs>175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2022-09-03T07:52:29Z</dcterms:modified>
</cp:coreProperties>
</file>