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온유한</a:t>
            </a:r>
            <a:r>
              <a:rPr dirty="0"/>
              <a:t> </a:t>
            </a:r>
            <a:r>
              <a:rPr dirty="0" err="1"/>
              <a:t>대답은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가라앉히지만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과격한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일으킨다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32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gentle answer turns away wrath,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harsh word stirs up anger.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저버리는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엄한</a:t>
            </a:r>
            <a:r>
              <a:rPr dirty="0"/>
              <a:t> </a:t>
            </a:r>
            <a:r>
              <a:rPr dirty="0" err="1"/>
              <a:t>징계가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8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Stern discipline awaits him who leaves the path;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hates correction will die.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5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지옥과</a:t>
            </a:r>
            <a:r>
              <a:rPr dirty="0"/>
              <a:t> </a:t>
            </a:r>
            <a:r>
              <a:rPr dirty="0" err="1"/>
              <a:t>멸망도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드러나는데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마음이야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Death and Destruction lie open before the LORD</a:t>
            </a:r>
            <a:r>
              <a:rPr lang="en-US" altLang="ko-KR" dirty="0"/>
              <a:t> 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how much more the hearts of men!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꾸짖는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않으며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가지도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54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mocker resents correction;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consult the wise.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행복한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환히</a:t>
            </a:r>
            <a:r>
              <a:rPr dirty="0"/>
              <a:t> </a:t>
            </a:r>
            <a:r>
              <a:rPr dirty="0" err="1"/>
              <a:t>드러나지만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상하면</a:t>
            </a:r>
            <a:r>
              <a:rPr dirty="0"/>
              <a:t> </a:t>
            </a:r>
            <a:r>
              <a:rPr dirty="0" err="1"/>
              <a:t>영혼도</a:t>
            </a:r>
            <a:r>
              <a:rPr dirty="0"/>
              <a:t> </a:t>
            </a:r>
            <a:r>
              <a:rPr dirty="0" err="1"/>
              <a:t>상하게</a:t>
            </a:r>
            <a:r>
              <a:rPr dirty="0"/>
              <a:t> </a:t>
            </a:r>
            <a:r>
              <a:rPr dirty="0" err="1"/>
              <a:t>마련이다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9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happy heart makes the face cheerful,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heartache crushes the spirit.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구하지만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즐긴다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4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discerning heart seeks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mouth of a fool feeds on folly.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고통받는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다 </a:t>
            </a:r>
            <a:r>
              <a:rPr dirty="0" err="1"/>
              <a:t>불행하지만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기쁜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매일이</a:t>
            </a:r>
            <a:r>
              <a:rPr dirty="0"/>
              <a:t> </a:t>
            </a:r>
            <a:r>
              <a:rPr dirty="0" err="1"/>
              <a:t>잔칫날이다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35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days of the oppressed are wretched,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cheerful heart has a continual feast.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재산이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듯해도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재물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고민하며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1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little with the fear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great wealth with turmoil.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8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미워하면서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송아지를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8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meal of vegetables where there is love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fattened calf with hatred.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일으키지만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천천히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가라앉혀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2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hot-tempered man stirs up dissension,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patient man calms a quarrel.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게으름뱅이의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가시덤불로</a:t>
            </a:r>
            <a:r>
              <a:rPr dirty="0"/>
              <a:t> </a:t>
            </a:r>
            <a:r>
              <a:rPr dirty="0" err="1"/>
              <a:t>막혀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것 </a:t>
            </a:r>
            <a:r>
              <a:rPr dirty="0" err="1"/>
              <a:t>같지만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평탄하다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the sluggard is blocked with thorns,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path of the upright is a highway.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사용하지만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57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tongue of the wise commends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mouth of the fool gushes folly.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선사하지만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무시한다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6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son brings joy to his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foolish man despises his mother.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멸시하는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기뻐하지만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걷는다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Folly delights a man who lacks judgment,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understanding keeps a straight course.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의견을</a:t>
            </a:r>
            <a:r>
              <a:rPr dirty="0"/>
              <a:t> </a:t>
            </a:r>
            <a:r>
              <a:rPr dirty="0" err="1"/>
              <a:t>수렴하지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계획은</a:t>
            </a:r>
            <a:r>
              <a:rPr dirty="0"/>
              <a:t> </a:t>
            </a:r>
            <a:r>
              <a:rPr dirty="0" err="1"/>
              <a:t>무산되지만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조언자가</a:t>
            </a:r>
            <a:r>
              <a:rPr dirty="0"/>
              <a:t> </a:t>
            </a:r>
            <a:r>
              <a:rPr dirty="0" err="1"/>
              <a:t>많으면</a:t>
            </a:r>
            <a:r>
              <a:rPr dirty="0"/>
              <a:t> 그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성공한다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1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Plans fail for lack of counsel,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many advisers they succeed.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적절한</a:t>
            </a:r>
            <a:r>
              <a:rPr dirty="0"/>
              <a:t> </a:t>
            </a:r>
            <a:r>
              <a:rPr dirty="0" err="1"/>
              <a:t>대답은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때맞춰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좋은지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85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finds joy in giving an apt reply</a:t>
            </a:r>
            <a:r>
              <a:rPr lang="en-US" altLang="ko-KR" dirty="0"/>
              <a:t> 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good is a timely word!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위쪽으로</a:t>
            </a:r>
            <a:r>
              <a:rPr dirty="0"/>
              <a:t> 나 </a:t>
            </a:r>
            <a:r>
              <a:rPr dirty="0" err="1"/>
              <a:t>있어서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아래쪽에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7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path of life leads upward for the wise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him from going down to the grave.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허무시지만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경계선은</a:t>
            </a:r>
            <a:r>
              <a:rPr dirty="0"/>
              <a:t> </a:t>
            </a:r>
            <a:r>
              <a:rPr dirty="0" err="1"/>
              <a:t>튼튼히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5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tears down the proud man's house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keeps the widow's boundaries intact.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71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순결한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7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the thoughts of the wicked,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of the pure are pleasing to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욕심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거절하는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9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greedy man brings trouble to his family,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hates bribes will live.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때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말하지만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5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heart of the righteous weighs its answers,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mouth of the wicked gushes evil.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1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멀리하시지만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들으신다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3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far from the wicked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hears the prayer of the righteous.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어디든지</a:t>
            </a:r>
            <a:r>
              <a:rPr dirty="0"/>
              <a:t> </a:t>
            </a:r>
            <a:r>
              <a:rPr dirty="0" err="1"/>
              <a:t>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악인과</a:t>
            </a:r>
            <a:r>
              <a:rPr dirty="0"/>
              <a:t> </a:t>
            </a:r>
            <a:r>
              <a:rPr dirty="0" err="1"/>
              <a:t>선인을</a:t>
            </a:r>
            <a:r>
              <a:rPr dirty="0"/>
              <a:t> </a:t>
            </a:r>
            <a:r>
              <a:rPr dirty="0" err="1"/>
              <a:t>지켜보신다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9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the LORD are everywhere,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keeping watch on the wicked and the good.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낫게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2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cheerful look brings joy to the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good news gives health to the bones.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살리는</a:t>
            </a:r>
            <a:r>
              <a:rPr dirty="0"/>
              <a:t> </a:t>
            </a:r>
            <a:r>
              <a:rPr dirty="0" err="1"/>
              <a:t>꾸지람에</a:t>
            </a:r>
            <a:r>
              <a:rPr dirty="0"/>
              <a:t> 귀 </a:t>
            </a:r>
            <a:r>
              <a:rPr dirty="0" err="1"/>
              <a:t>기울이는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3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listens to a life-giving rebuke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at home among the wise.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</a:t>
            </a:r>
            <a:r>
              <a:rPr dirty="0" err="1"/>
              <a:t>여기지만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9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ignores discipline despises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heeds correction gains understanding.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훈계며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겸손함이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3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teaches a man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humility comes before honor.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따뜻한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생명나무와</a:t>
            </a:r>
            <a:r>
              <a:rPr dirty="0"/>
              <a:t> </a:t>
            </a:r>
            <a:r>
              <a:rPr dirty="0" err="1"/>
              <a:t>같지만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가시</a:t>
            </a:r>
            <a:r>
              <a:rPr dirty="0"/>
              <a:t> </a:t>
            </a:r>
            <a:r>
              <a:rPr dirty="0" err="1"/>
              <a:t>돋힌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상하게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7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tongue that brings healing is a tree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deceitful tongue crushes the spirit.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무시하지만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받아들인다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5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spurns his father's discipline,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heeds correction shows prudence.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재물이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쌓이지만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소득은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가져온다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8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the righteous contains great treasure,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income of the wicked brings them trouble.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퍼뜨리지만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7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lips of the wise spread knowledge;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so the hearts of fools.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71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제사는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기도는</a:t>
            </a:r>
            <a:r>
              <a:rPr dirty="0"/>
              <a:t>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1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the sacrifice of the wicked,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prayer of the upright pleases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63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사랑하신다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86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the way of the wicked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loves those who pursue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1152</Words>
  <Application>Microsoft Office PowerPoint</Application>
  <PresentationFormat>와이드스크린</PresentationFormat>
  <Paragraphs>165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2022-09-03T07:59:03Z</dcterms:modified>
</cp:coreProperties>
</file>