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33" autoAdjust="0"/>
    <p:restoredTop sz="94807"/>
  </p:normalViewPr>
  <p:slideViewPr>
    <p:cSldViewPr snapToGrid="0" snapToObjects="1">
      <p:cViewPr varScale="1">
        <p:scale>
          <a:sx n="104" d="100"/>
          <a:sy n="104" d="100"/>
        </p:scale>
        <p:origin x="432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2022-09-03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444063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 err="1"/>
              <a:t>마음의</a:t>
            </a:r>
            <a:r>
              <a:rPr dirty="0"/>
              <a:t> </a:t>
            </a:r>
            <a:r>
              <a:rPr dirty="0" err="1"/>
              <a:t>계획은</a:t>
            </a:r>
            <a:r>
              <a:rPr dirty="0"/>
              <a:t> </a:t>
            </a:r>
            <a:r>
              <a:rPr dirty="0" err="1"/>
              <a:t>사람에게</a:t>
            </a:r>
            <a:r>
              <a:rPr dirty="0"/>
              <a:t> </a:t>
            </a:r>
            <a:r>
              <a:rPr dirty="0" err="1"/>
              <a:t>있어도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결정은</a:t>
            </a:r>
            <a:r>
              <a:rPr dirty="0"/>
              <a:t> </a:t>
            </a:r>
            <a:r>
              <a:rPr dirty="0" err="1"/>
              <a:t>여호와께</a:t>
            </a:r>
            <a:r>
              <a:rPr dirty="0"/>
              <a:t> </a:t>
            </a:r>
            <a:r>
              <a:rPr dirty="0" err="1"/>
              <a:t>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01089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man belong the plans of the heart,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from the LORD comes the reply of the tongue.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444063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왕의</a:t>
            </a:r>
            <a:r>
              <a:rPr dirty="0"/>
              <a:t> </a:t>
            </a:r>
            <a:r>
              <a:rPr dirty="0" err="1"/>
              <a:t>판결은</a:t>
            </a:r>
            <a:r>
              <a:rPr dirty="0"/>
              <a:t> </a:t>
            </a: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판결이니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왕은</a:t>
            </a:r>
            <a:r>
              <a:rPr dirty="0"/>
              <a:t> </a:t>
            </a:r>
            <a:r>
              <a:rPr dirty="0" err="1"/>
              <a:t>공의롭게</a:t>
            </a:r>
            <a:r>
              <a:rPr dirty="0"/>
              <a:t> </a:t>
            </a:r>
            <a:r>
              <a:rPr dirty="0" err="1"/>
              <a:t>판결해야</a:t>
            </a:r>
            <a:r>
              <a:rPr dirty="0"/>
              <a:t> </a:t>
            </a:r>
            <a:r>
              <a:rPr dirty="0" err="1"/>
              <a:t>한다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66052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lips of a king speak as an oracle,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his mouth should not betray justice.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00223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공정한</a:t>
            </a:r>
            <a:r>
              <a:rPr dirty="0"/>
              <a:t> </a:t>
            </a:r>
            <a:r>
              <a:rPr dirty="0" err="1"/>
              <a:t>저울과</a:t>
            </a:r>
            <a:r>
              <a:rPr dirty="0"/>
              <a:t> </a:t>
            </a:r>
            <a:r>
              <a:rPr dirty="0" err="1"/>
              <a:t>추는</a:t>
            </a:r>
            <a:r>
              <a:rPr dirty="0"/>
              <a:t>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것이고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주머니</a:t>
            </a:r>
            <a:r>
              <a:rPr dirty="0"/>
              <a:t> </a:t>
            </a:r>
            <a:r>
              <a:rPr dirty="0" err="1"/>
              <a:t>속의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추들도</a:t>
            </a:r>
            <a:r>
              <a:rPr dirty="0"/>
              <a:t> 다 </a:t>
            </a:r>
            <a:r>
              <a:rPr dirty="0" err="1"/>
              <a:t>그분이</a:t>
            </a:r>
            <a:r>
              <a:rPr dirty="0"/>
              <a:t> </a:t>
            </a:r>
            <a:r>
              <a:rPr dirty="0" err="1"/>
              <a:t>만드신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58366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Honest scales and balances are from the LORD;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all the weights in the bag are of his making.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52454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 err="1"/>
              <a:t>왕은</a:t>
            </a:r>
            <a:r>
              <a:rPr dirty="0"/>
              <a:t> </a:t>
            </a:r>
            <a:r>
              <a:rPr dirty="0" err="1"/>
              <a:t>악을</a:t>
            </a:r>
            <a:r>
              <a:rPr dirty="0"/>
              <a:t> </a:t>
            </a:r>
            <a:r>
              <a:rPr dirty="0" err="1"/>
              <a:t>행하는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싫어해야</a:t>
            </a:r>
            <a:r>
              <a:rPr dirty="0"/>
              <a:t> </a:t>
            </a:r>
            <a:r>
              <a:rPr dirty="0" err="1"/>
              <a:t>한다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오직</a:t>
            </a:r>
            <a:r>
              <a:rPr dirty="0"/>
              <a:t> </a:t>
            </a:r>
            <a:r>
              <a:rPr dirty="0" err="1"/>
              <a:t>공의로만</a:t>
            </a:r>
            <a:r>
              <a:rPr dirty="0"/>
              <a:t> </a:t>
            </a:r>
            <a:r>
              <a:rPr dirty="0" err="1"/>
              <a:t>왕위가</a:t>
            </a:r>
            <a:r>
              <a:rPr dirty="0"/>
              <a:t> </a:t>
            </a:r>
            <a:r>
              <a:rPr dirty="0" err="1"/>
              <a:t>굳게</a:t>
            </a:r>
            <a:r>
              <a:rPr dirty="0"/>
              <a:t> </a:t>
            </a:r>
            <a:r>
              <a:rPr dirty="0" err="1"/>
              <a:t>세워지기</a:t>
            </a:r>
            <a:r>
              <a:rPr dirty="0"/>
              <a:t> </a:t>
            </a:r>
            <a:r>
              <a:rPr dirty="0" err="1"/>
              <a:t>때문이다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92920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Kings detest wrongdoing,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a throne is established through righteousness.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20847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 err="1"/>
              <a:t>왕들은</a:t>
            </a:r>
            <a:r>
              <a:rPr dirty="0"/>
              <a:t> </a:t>
            </a:r>
            <a:r>
              <a:rPr dirty="0" err="1"/>
              <a:t>정직한</a:t>
            </a:r>
            <a:r>
              <a:rPr dirty="0"/>
              <a:t> </a:t>
            </a:r>
            <a:r>
              <a:rPr dirty="0" err="1"/>
              <a:t>말을</a:t>
            </a:r>
            <a:r>
              <a:rPr dirty="0"/>
              <a:t> </a:t>
            </a:r>
            <a:r>
              <a:rPr dirty="0" err="1"/>
              <a:t>기뻐하고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올바른</a:t>
            </a:r>
            <a:r>
              <a:rPr dirty="0"/>
              <a:t> </a:t>
            </a:r>
            <a:r>
              <a:rPr dirty="0" err="1"/>
              <a:t>말하는</a:t>
            </a:r>
            <a:r>
              <a:rPr dirty="0"/>
              <a:t> </a:t>
            </a:r>
            <a:r>
              <a:rPr dirty="0" err="1"/>
              <a:t>사람을</a:t>
            </a:r>
            <a:r>
              <a:rPr dirty="0"/>
              <a:t> </a:t>
            </a:r>
            <a:r>
              <a:rPr dirty="0" err="1"/>
              <a:t>높이</a:t>
            </a:r>
            <a:r>
              <a:rPr dirty="0"/>
              <a:t> </a:t>
            </a:r>
            <a:r>
              <a:rPr dirty="0" err="1"/>
              <a:t>평가한다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50266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Kings take pleasure in honest lips;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value a man who speaks the truth.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20847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 err="1"/>
              <a:t>왕의</a:t>
            </a:r>
            <a:r>
              <a:rPr dirty="0"/>
              <a:t> </a:t>
            </a:r>
            <a:r>
              <a:rPr dirty="0" err="1"/>
              <a:t>진노는</a:t>
            </a:r>
            <a:r>
              <a:rPr dirty="0"/>
              <a:t> </a:t>
            </a:r>
            <a:r>
              <a:rPr dirty="0" err="1"/>
              <a:t>저승사자와</a:t>
            </a:r>
            <a:r>
              <a:rPr dirty="0"/>
              <a:t> </a:t>
            </a:r>
            <a:r>
              <a:rPr dirty="0" err="1"/>
              <a:t>같지만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지혜로운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왕의</a:t>
            </a:r>
            <a:r>
              <a:rPr dirty="0"/>
              <a:t> </a:t>
            </a:r>
            <a:r>
              <a:rPr dirty="0" err="1"/>
              <a:t>진노를</a:t>
            </a:r>
            <a:r>
              <a:rPr dirty="0"/>
              <a:t> </a:t>
            </a:r>
            <a:r>
              <a:rPr dirty="0" err="1"/>
              <a:t>달랜다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47989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 king's wrath is a messenger of death,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a wise man will appease it.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23439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 err="1"/>
              <a:t>왕의</a:t>
            </a:r>
            <a:r>
              <a:rPr dirty="0"/>
              <a:t> </a:t>
            </a:r>
            <a:r>
              <a:rPr dirty="0" err="1"/>
              <a:t>얼굴빛이</a:t>
            </a:r>
            <a:r>
              <a:rPr dirty="0"/>
              <a:t> </a:t>
            </a:r>
            <a:r>
              <a:rPr dirty="0" err="1"/>
              <a:t>밝아야</a:t>
            </a:r>
            <a:r>
              <a:rPr dirty="0"/>
              <a:t> </a:t>
            </a:r>
            <a:r>
              <a:rPr dirty="0" err="1"/>
              <a:t>생명을</a:t>
            </a:r>
            <a:r>
              <a:rPr dirty="0"/>
              <a:t> </a:t>
            </a:r>
            <a:r>
              <a:rPr dirty="0" err="1"/>
              <a:t>얻을</a:t>
            </a:r>
            <a:r>
              <a:rPr dirty="0"/>
              <a:t> 수 </a:t>
            </a:r>
            <a:r>
              <a:rPr dirty="0" err="1"/>
              <a:t>있으며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은총은</a:t>
            </a:r>
            <a:r>
              <a:rPr dirty="0"/>
              <a:t> </a:t>
            </a:r>
            <a:r>
              <a:rPr dirty="0" err="1"/>
              <a:t>늦은</a:t>
            </a:r>
            <a:r>
              <a:rPr dirty="0"/>
              <a:t> </a:t>
            </a:r>
            <a:r>
              <a:rPr dirty="0" err="1"/>
              <a:t>비를</a:t>
            </a:r>
            <a:r>
              <a:rPr dirty="0"/>
              <a:t> </a:t>
            </a:r>
            <a:r>
              <a:rPr dirty="0" err="1"/>
              <a:t>뿌리는</a:t>
            </a:r>
            <a:r>
              <a:rPr dirty="0"/>
              <a:t> </a:t>
            </a:r>
            <a:r>
              <a:rPr dirty="0" err="1"/>
              <a:t>구름</a:t>
            </a:r>
            <a:r>
              <a:rPr dirty="0"/>
              <a:t> </a:t>
            </a:r>
            <a:r>
              <a:rPr dirty="0" err="1"/>
              <a:t>같다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97195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a king's face brightens, it means life;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his favor is like a rain cloud in spring.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32256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 err="1"/>
              <a:t>금보다</a:t>
            </a:r>
            <a:r>
              <a:rPr dirty="0"/>
              <a:t> </a:t>
            </a:r>
            <a:r>
              <a:rPr dirty="0" err="1"/>
              <a:t>지혜를</a:t>
            </a:r>
            <a:r>
              <a:rPr dirty="0"/>
              <a:t> </a:t>
            </a:r>
            <a:r>
              <a:rPr dirty="0" err="1"/>
              <a:t>구하는</a:t>
            </a:r>
            <a:r>
              <a:rPr dirty="0"/>
              <a:t> </a:t>
            </a:r>
            <a:r>
              <a:rPr dirty="0" err="1"/>
              <a:t>것이</a:t>
            </a:r>
            <a:r>
              <a:rPr dirty="0"/>
              <a:t>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은보다</a:t>
            </a:r>
            <a:r>
              <a:rPr dirty="0"/>
              <a:t> </a:t>
            </a:r>
            <a:r>
              <a:rPr dirty="0" err="1"/>
              <a:t>통찰력을</a:t>
            </a:r>
            <a:r>
              <a:rPr dirty="0"/>
              <a:t> </a:t>
            </a:r>
            <a:r>
              <a:rPr dirty="0" err="1"/>
              <a:t>얻는</a:t>
            </a:r>
            <a:r>
              <a:rPr dirty="0"/>
              <a:t> </a:t>
            </a:r>
            <a:r>
              <a:rPr dirty="0" err="1"/>
              <a:t>것이</a:t>
            </a:r>
            <a:r>
              <a:rPr dirty="0"/>
              <a:t> </a:t>
            </a:r>
            <a:r>
              <a:rPr dirty="0" err="1"/>
              <a:t>얼마나</a:t>
            </a:r>
            <a:r>
              <a:rPr dirty="0"/>
              <a:t> 더 </a:t>
            </a:r>
            <a:r>
              <a:rPr dirty="0" err="1"/>
              <a:t>나은지</a:t>
            </a:r>
            <a:r>
              <a:rPr dirty="0"/>
              <a:t>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05960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How much better to get wisdom than gold,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choose understanding rather than silver!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69446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 err="1"/>
              <a:t>악을</a:t>
            </a:r>
            <a:r>
              <a:rPr dirty="0"/>
              <a:t> </a:t>
            </a:r>
            <a:r>
              <a:rPr dirty="0" err="1"/>
              <a:t>피하는</a:t>
            </a:r>
            <a:r>
              <a:rPr dirty="0"/>
              <a:t> </a:t>
            </a:r>
            <a:r>
              <a:rPr dirty="0" err="1"/>
              <a:t>것이</a:t>
            </a:r>
            <a:r>
              <a:rPr dirty="0"/>
              <a:t> </a:t>
            </a:r>
            <a:r>
              <a:rPr dirty="0" err="1"/>
              <a:t>정직한</a:t>
            </a:r>
            <a:r>
              <a:rPr dirty="0"/>
              <a:t> </a:t>
            </a:r>
            <a:r>
              <a:rPr dirty="0" err="1"/>
              <a:t>사람의</a:t>
            </a:r>
            <a:r>
              <a:rPr dirty="0"/>
              <a:t> </a:t>
            </a:r>
            <a:r>
              <a:rPr dirty="0" err="1"/>
              <a:t>넓은</a:t>
            </a:r>
            <a:r>
              <a:rPr dirty="0"/>
              <a:t> </a:t>
            </a:r>
            <a:r>
              <a:rPr dirty="0" err="1"/>
              <a:t>길이니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길을</a:t>
            </a:r>
            <a:r>
              <a:rPr dirty="0"/>
              <a:t> </a:t>
            </a:r>
            <a:r>
              <a:rPr dirty="0" err="1"/>
              <a:t>지키는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그 </a:t>
            </a:r>
            <a:r>
              <a:rPr dirty="0" err="1"/>
              <a:t>영혼도</a:t>
            </a:r>
            <a:r>
              <a:rPr dirty="0"/>
              <a:t> </a:t>
            </a:r>
            <a:r>
              <a:rPr dirty="0" err="1"/>
              <a:t>지키는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43834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highway of the upright avoids evil;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who guards his way guards his life.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349967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18</a:t>
            </a:r>
            <a:br>
              <a:rPr dirty="0"/>
            </a:br>
            <a:r>
              <a:rPr dirty="0" err="1"/>
              <a:t>교만에는</a:t>
            </a:r>
            <a:r>
              <a:rPr dirty="0"/>
              <a:t> </a:t>
            </a:r>
            <a:r>
              <a:rPr dirty="0" err="1"/>
              <a:t>멸망이</a:t>
            </a:r>
            <a:r>
              <a:rPr dirty="0"/>
              <a:t> </a:t>
            </a:r>
            <a:r>
              <a:rPr dirty="0" err="1"/>
              <a:t>따르고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거만에는</a:t>
            </a:r>
            <a:r>
              <a:rPr dirty="0"/>
              <a:t> </a:t>
            </a:r>
            <a:r>
              <a:rPr dirty="0" err="1"/>
              <a:t>몰락이</a:t>
            </a:r>
            <a:r>
              <a:rPr dirty="0"/>
              <a:t> </a:t>
            </a:r>
            <a:r>
              <a:rPr dirty="0" err="1"/>
              <a:t>따른다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428591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Pride goes before destruction,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 haughty spirit before a fall.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46550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19</a:t>
            </a:r>
            <a:br>
              <a:rPr dirty="0"/>
            </a:br>
            <a:r>
              <a:rPr dirty="0" err="1"/>
              <a:t>겸손한</a:t>
            </a:r>
            <a:r>
              <a:rPr dirty="0"/>
              <a:t> </a:t>
            </a:r>
            <a:r>
              <a:rPr dirty="0" err="1"/>
              <a:t>사람과</a:t>
            </a:r>
            <a:r>
              <a:rPr dirty="0"/>
              <a:t> </a:t>
            </a:r>
            <a:r>
              <a:rPr dirty="0" err="1"/>
              <a:t>함께하며</a:t>
            </a:r>
            <a:r>
              <a:rPr dirty="0"/>
              <a:t> </a:t>
            </a:r>
            <a:r>
              <a:rPr dirty="0" err="1"/>
              <a:t>마음을</a:t>
            </a:r>
            <a:r>
              <a:rPr dirty="0"/>
              <a:t> </a:t>
            </a:r>
            <a:r>
              <a:rPr dirty="0" err="1"/>
              <a:t>겸손하게</a:t>
            </a:r>
            <a:r>
              <a:rPr dirty="0"/>
              <a:t> </a:t>
            </a:r>
            <a:r>
              <a:rPr dirty="0" err="1"/>
              <a:t>하는</a:t>
            </a:r>
            <a:r>
              <a:rPr dirty="0"/>
              <a:t> </a:t>
            </a:r>
            <a:r>
              <a:rPr dirty="0" err="1"/>
              <a:t>사람이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교만한</a:t>
            </a:r>
            <a:r>
              <a:rPr dirty="0"/>
              <a:t> </a:t>
            </a:r>
            <a:r>
              <a:rPr dirty="0" err="1"/>
              <a:t>사람들과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약탈물을</a:t>
            </a:r>
            <a:r>
              <a:rPr dirty="0"/>
              <a:t> </a:t>
            </a:r>
            <a:r>
              <a:rPr dirty="0" err="1"/>
              <a:t>나누는</a:t>
            </a:r>
            <a:r>
              <a:rPr dirty="0"/>
              <a:t> </a:t>
            </a:r>
            <a:r>
              <a:rPr dirty="0" err="1"/>
              <a:t>것보다</a:t>
            </a:r>
            <a:r>
              <a:rPr dirty="0"/>
              <a:t> </a:t>
            </a:r>
            <a:r>
              <a:rPr dirty="0" err="1"/>
              <a:t>낫다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34438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Better to be lowly in spirit and among the oppressed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than to share plunder with the proud.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23439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 err="1"/>
              <a:t>사람의</a:t>
            </a:r>
            <a:r>
              <a:rPr dirty="0"/>
              <a:t> </a:t>
            </a:r>
            <a:r>
              <a:rPr dirty="0" err="1"/>
              <a:t>행위가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눈에는</a:t>
            </a:r>
            <a:r>
              <a:rPr dirty="0"/>
              <a:t> 다 </a:t>
            </a:r>
            <a:r>
              <a:rPr dirty="0" err="1"/>
              <a:t>깨끗해</a:t>
            </a:r>
            <a:r>
              <a:rPr dirty="0"/>
              <a:t> </a:t>
            </a:r>
            <a:r>
              <a:rPr dirty="0" err="1"/>
              <a:t>보여도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여호와께서는</a:t>
            </a:r>
            <a:r>
              <a:rPr dirty="0"/>
              <a:t> 그 </a:t>
            </a:r>
            <a:r>
              <a:rPr dirty="0" err="1"/>
              <a:t>마음을</a:t>
            </a:r>
            <a:r>
              <a:rPr dirty="0"/>
              <a:t> </a:t>
            </a:r>
            <a:r>
              <a:rPr dirty="0" err="1"/>
              <a:t>꿰뚫어</a:t>
            </a:r>
            <a:r>
              <a:rPr dirty="0"/>
              <a:t> </a:t>
            </a:r>
            <a:r>
              <a:rPr dirty="0" err="1"/>
              <a:t>보신다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49304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All a man's ways seem innocent to him,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motives are weighed by the LORD.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60121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20</a:t>
            </a:r>
            <a:br>
              <a:rPr dirty="0"/>
            </a:br>
            <a:r>
              <a:rPr dirty="0" err="1"/>
              <a:t>일을</a:t>
            </a:r>
            <a:r>
              <a:rPr dirty="0"/>
              <a:t> </a:t>
            </a:r>
            <a:r>
              <a:rPr dirty="0" err="1"/>
              <a:t>지혜롭게</a:t>
            </a:r>
            <a:r>
              <a:rPr dirty="0"/>
              <a:t> </a:t>
            </a:r>
            <a:r>
              <a:rPr dirty="0" err="1"/>
              <a:t>처리하는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잘되고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여호와를</a:t>
            </a:r>
            <a:r>
              <a:rPr dirty="0"/>
              <a:t> </a:t>
            </a:r>
            <a:r>
              <a:rPr dirty="0" err="1"/>
              <a:t>믿는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누구나</a:t>
            </a:r>
            <a:r>
              <a:rPr dirty="0"/>
              <a:t> </a:t>
            </a:r>
            <a:r>
              <a:rPr dirty="0" err="1"/>
              <a:t>복이</a:t>
            </a:r>
            <a:r>
              <a:rPr dirty="0"/>
              <a:t> </a:t>
            </a:r>
            <a:r>
              <a:rPr dirty="0" err="1"/>
              <a:t>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18156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Whoever gives heed to instruction prospers,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blessed is he who trusts in the LORD.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45721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21</a:t>
            </a:r>
            <a:br>
              <a:rPr dirty="0"/>
            </a:br>
            <a:r>
              <a:rPr dirty="0" err="1"/>
              <a:t>마음이</a:t>
            </a:r>
            <a:r>
              <a:rPr dirty="0"/>
              <a:t> </a:t>
            </a:r>
            <a:r>
              <a:rPr dirty="0" err="1"/>
              <a:t>지혜로운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신중하다는</a:t>
            </a:r>
            <a:r>
              <a:rPr dirty="0"/>
              <a:t> </a:t>
            </a:r>
            <a:r>
              <a:rPr dirty="0" err="1"/>
              <a:t>말을</a:t>
            </a:r>
            <a:r>
              <a:rPr dirty="0"/>
              <a:t> </a:t>
            </a:r>
            <a:r>
              <a:rPr dirty="0" err="1"/>
              <a:t>듣고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상냥한</a:t>
            </a:r>
            <a:r>
              <a:rPr dirty="0"/>
              <a:t> </a:t>
            </a:r>
            <a:r>
              <a:rPr dirty="0" err="1"/>
              <a:t>말은</a:t>
            </a:r>
            <a:r>
              <a:rPr dirty="0"/>
              <a:t> </a:t>
            </a:r>
            <a:r>
              <a:rPr dirty="0" err="1"/>
              <a:t>지혜를</a:t>
            </a:r>
            <a:r>
              <a:rPr dirty="0"/>
              <a:t> </a:t>
            </a:r>
            <a:r>
              <a:rPr dirty="0" err="1"/>
              <a:t>늘려</a:t>
            </a:r>
            <a:r>
              <a:rPr dirty="0"/>
              <a:t> </a:t>
            </a:r>
            <a:r>
              <a:rPr dirty="0" err="1"/>
              <a:t>준다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68758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wise in heart are called discerning,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pleasant words promote instruction.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15772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22</a:t>
            </a:r>
            <a:br>
              <a:rPr dirty="0"/>
            </a:br>
            <a:r>
              <a:rPr dirty="0" err="1"/>
              <a:t>통찰력을</a:t>
            </a:r>
            <a:r>
              <a:rPr dirty="0"/>
              <a:t> </a:t>
            </a:r>
            <a:r>
              <a:rPr dirty="0" err="1"/>
              <a:t>지닌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그 </a:t>
            </a:r>
            <a:r>
              <a:rPr dirty="0" err="1"/>
              <a:t>통찰력이</a:t>
            </a:r>
            <a:r>
              <a:rPr dirty="0"/>
              <a:t> </a:t>
            </a:r>
            <a:r>
              <a:rPr dirty="0" err="1"/>
              <a:t>생명의</a:t>
            </a:r>
            <a:r>
              <a:rPr dirty="0"/>
              <a:t> </a:t>
            </a:r>
            <a:r>
              <a:rPr dirty="0" err="1"/>
              <a:t>샘이지만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어리석은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그 </a:t>
            </a:r>
            <a:r>
              <a:rPr dirty="0" err="1"/>
              <a:t>어리석음이</a:t>
            </a:r>
            <a:r>
              <a:rPr dirty="0"/>
              <a:t> </a:t>
            </a:r>
            <a:r>
              <a:rPr dirty="0" err="1"/>
              <a:t>길잡이가</a:t>
            </a:r>
            <a:r>
              <a:rPr dirty="0"/>
              <a:t> </a:t>
            </a:r>
            <a:r>
              <a:rPr dirty="0" err="1"/>
              <a:t>된다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73673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Understanding is a fountain of life to those who have it,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folly brings punishment to fools.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14944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23</a:t>
            </a:r>
            <a:br>
              <a:rPr dirty="0"/>
            </a:br>
            <a:r>
              <a:rPr dirty="0" err="1"/>
              <a:t>지혜로운</a:t>
            </a:r>
            <a:r>
              <a:rPr dirty="0"/>
              <a:t> </a:t>
            </a:r>
            <a:r>
              <a:rPr dirty="0" err="1"/>
              <a:t>사람의</a:t>
            </a:r>
            <a:r>
              <a:rPr dirty="0"/>
              <a:t> </a:t>
            </a:r>
            <a:r>
              <a:rPr dirty="0" err="1"/>
              <a:t>마음은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입을</a:t>
            </a:r>
            <a:r>
              <a:rPr dirty="0"/>
              <a:t> </a:t>
            </a:r>
            <a:r>
              <a:rPr dirty="0" err="1"/>
              <a:t>가르치고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입술에</a:t>
            </a:r>
            <a:r>
              <a:rPr dirty="0"/>
              <a:t> </a:t>
            </a:r>
            <a:r>
              <a:rPr dirty="0" err="1"/>
              <a:t>배움을</a:t>
            </a:r>
            <a:r>
              <a:rPr dirty="0"/>
              <a:t> </a:t>
            </a:r>
            <a:r>
              <a:rPr dirty="0" err="1"/>
              <a:t>더해</a:t>
            </a:r>
            <a:r>
              <a:rPr dirty="0"/>
              <a:t> </a:t>
            </a:r>
            <a:r>
              <a:rPr dirty="0" err="1"/>
              <a:t>준다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22540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 wise man's heart guides his mouth,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his lips promote instruction.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01987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24</a:t>
            </a:r>
            <a:br>
              <a:rPr dirty="0"/>
            </a:br>
            <a:r>
              <a:rPr dirty="0" err="1"/>
              <a:t>기분</a:t>
            </a:r>
            <a:r>
              <a:rPr dirty="0"/>
              <a:t> </a:t>
            </a:r>
            <a:r>
              <a:rPr dirty="0" err="1"/>
              <a:t>좋은</a:t>
            </a:r>
            <a:r>
              <a:rPr dirty="0"/>
              <a:t> </a:t>
            </a:r>
            <a:r>
              <a:rPr dirty="0" err="1"/>
              <a:t>말은</a:t>
            </a:r>
            <a:r>
              <a:rPr dirty="0"/>
              <a:t> 꿀 </a:t>
            </a:r>
            <a:r>
              <a:rPr dirty="0" err="1"/>
              <a:t>송이</a:t>
            </a:r>
            <a:r>
              <a:rPr dirty="0"/>
              <a:t> </a:t>
            </a:r>
            <a:r>
              <a:rPr dirty="0" err="1"/>
              <a:t>같아서</a:t>
            </a:r>
            <a:r>
              <a:rPr dirty="0"/>
              <a:t> </a:t>
            </a:r>
            <a:r>
              <a:rPr dirty="0" err="1"/>
              <a:t>영혼을</a:t>
            </a:r>
            <a:r>
              <a:rPr dirty="0"/>
              <a:t> </a:t>
            </a:r>
            <a:r>
              <a:rPr dirty="0" err="1"/>
              <a:t>즐겁게</a:t>
            </a:r>
            <a:r>
              <a:rPr dirty="0"/>
              <a:t> </a:t>
            </a:r>
            <a:r>
              <a:rPr dirty="0" err="1"/>
              <a:t>하고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아픈</a:t>
            </a:r>
            <a:r>
              <a:rPr dirty="0"/>
              <a:t> </a:t>
            </a:r>
            <a:r>
              <a:rPr dirty="0" err="1"/>
              <a:t>뼈를</a:t>
            </a:r>
            <a:r>
              <a:rPr dirty="0"/>
              <a:t> </a:t>
            </a:r>
            <a:r>
              <a:rPr dirty="0" err="1"/>
              <a:t>고치는</a:t>
            </a:r>
            <a:r>
              <a:rPr dirty="0"/>
              <a:t> </a:t>
            </a:r>
            <a:r>
              <a:rPr dirty="0" err="1"/>
              <a:t>힘이</a:t>
            </a:r>
            <a:r>
              <a:rPr dirty="0"/>
              <a:t> </a:t>
            </a:r>
            <a:r>
              <a:rPr dirty="0" err="1"/>
              <a:t>된다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06614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Pleasant words are a honeycomb,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sweet to the soul and healing to the bones.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490070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25</a:t>
            </a:r>
            <a:br>
              <a:rPr dirty="0"/>
            </a:b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보기에</a:t>
            </a:r>
            <a:r>
              <a:rPr dirty="0"/>
              <a:t> </a:t>
            </a:r>
            <a:r>
              <a:rPr dirty="0" err="1"/>
              <a:t>옳은</a:t>
            </a:r>
            <a:r>
              <a:rPr dirty="0"/>
              <a:t> </a:t>
            </a:r>
            <a:r>
              <a:rPr dirty="0" err="1"/>
              <a:t>길이어도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결국에는</a:t>
            </a:r>
            <a:r>
              <a:rPr dirty="0"/>
              <a:t> </a:t>
            </a:r>
            <a:r>
              <a:rPr dirty="0" err="1"/>
              <a:t>죽음에</a:t>
            </a:r>
            <a:r>
              <a:rPr dirty="0"/>
              <a:t> </a:t>
            </a:r>
            <a:r>
              <a:rPr dirty="0" err="1"/>
              <a:t>이르는</a:t>
            </a:r>
            <a:r>
              <a:rPr dirty="0"/>
              <a:t> </a:t>
            </a:r>
            <a:r>
              <a:rPr dirty="0" err="1"/>
              <a:t>길이</a:t>
            </a:r>
            <a:r>
              <a:rPr dirty="0"/>
              <a:t> </a:t>
            </a:r>
            <a:r>
              <a:rPr dirty="0" err="1"/>
              <a:t>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74381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There is a way that seems right to a man,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in the end it leads to death.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490070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26</a:t>
            </a:r>
            <a:br>
              <a:rPr dirty="0"/>
            </a:b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자신을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일하는</a:t>
            </a:r>
            <a:r>
              <a:rPr dirty="0"/>
              <a:t> </a:t>
            </a:r>
            <a:r>
              <a:rPr dirty="0" err="1"/>
              <a:t>것은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굶주린</a:t>
            </a:r>
            <a:r>
              <a:rPr dirty="0"/>
              <a:t> </a:t>
            </a:r>
            <a:r>
              <a:rPr dirty="0" err="1"/>
              <a:t>입이</a:t>
            </a:r>
            <a:r>
              <a:rPr dirty="0"/>
              <a:t> </a:t>
            </a:r>
            <a:r>
              <a:rPr dirty="0" err="1"/>
              <a:t>요구하기</a:t>
            </a:r>
            <a:r>
              <a:rPr dirty="0"/>
              <a:t> </a:t>
            </a:r>
            <a:r>
              <a:rPr dirty="0" err="1"/>
              <a:t>때문이다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15429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laborer's appetite works for him;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his hunger drives him on.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53388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27</a:t>
            </a:r>
            <a:br>
              <a:rPr dirty="0"/>
            </a:br>
            <a:r>
              <a:rPr dirty="0" err="1"/>
              <a:t>경건하지</a:t>
            </a:r>
            <a:r>
              <a:rPr dirty="0"/>
              <a:t> </a:t>
            </a:r>
            <a:r>
              <a:rPr dirty="0" err="1"/>
              <a:t>못한</a:t>
            </a:r>
            <a:r>
              <a:rPr dirty="0"/>
              <a:t> </a:t>
            </a:r>
            <a:r>
              <a:rPr dirty="0" err="1"/>
              <a:t>사람들은</a:t>
            </a:r>
            <a:r>
              <a:rPr dirty="0"/>
              <a:t> </a:t>
            </a:r>
            <a:r>
              <a:rPr dirty="0" err="1"/>
              <a:t>악한</a:t>
            </a:r>
            <a:r>
              <a:rPr dirty="0"/>
              <a:t> </a:t>
            </a:r>
            <a:r>
              <a:rPr dirty="0" err="1"/>
              <a:t>일을</a:t>
            </a:r>
            <a:r>
              <a:rPr dirty="0"/>
              <a:t> </a:t>
            </a:r>
            <a:r>
              <a:rPr dirty="0" err="1"/>
              <a:t>하고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말은</a:t>
            </a:r>
            <a:r>
              <a:rPr dirty="0"/>
              <a:t> </a:t>
            </a:r>
            <a:r>
              <a:rPr dirty="0" err="1"/>
              <a:t>타오르는</a:t>
            </a:r>
            <a:r>
              <a:rPr dirty="0"/>
              <a:t> </a:t>
            </a:r>
            <a:r>
              <a:rPr dirty="0" err="1"/>
              <a:t>불과</a:t>
            </a:r>
            <a:r>
              <a:rPr dirty="0"/>
              <a:t> </a:t>
            </a:r>
            <a:r>
              <a:rPr dirty="0" err="1"/>
              <a:t>같다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26317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 scoundrel plots evil,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his speech is like a scorching fire.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93385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28</a:t>
            </a:r>
            <a:br>
              <a:rPr dirty="0"/>
            </a:br>
            <a:r>
              <a:rPr dirty="0" err="1"/>
              <a:t>악한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싸움을</a:t>
            </a:r>
            <a:r>
              <a:rPr dirty="0"/>
              <a:t> </a:t>
            </a:r>
            <a:r>
              <a:rPr dirty="0" err="1"/>
              <a:t>불러일으키고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다른</a:t>
            </a:r>
            <a:r>
              <a:rPr dirty="0"/>
              <a:t> </a:t>
            </a:r>
            <a:r>
              <a:rPr dirty="0" err="1"/>
              <a:t>사람에</a:t>
            </a:r>
            <a:r>
              <a:rPr dirty="0"/>
              <a:t> </a:t>
            </a:r>
            <a:r>
              <a:rPr dirty="0" err="1"/>
              <a:t>대해</a:t>
            </a:r>
            <a:r>
              <a:rPr dirty="0"/>
              <a:t> </a:t>
            </a:r>
            <a:r>
              <a:rPr dirty="0" err="1"/>
              <a:t>수군거리는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친한</a:t>
            </a:r>
            <a:r>
              <a:rPr dirty="0"/>
              <a:t> </a:t>
            </a:r>
            <a:r>
              <a:rPr dirty="0" err="1"/>
              <a:t>친구들을</a:t>
            </a:r>
            <a:r>
              <a:rPr dirty="0"/>
              <a:t> </a:t>
            </a:r>
            <a:r>
              <a:rPr dirty="0" err="1"/>
              <a:t>떼어</a:t>
            </a:r>
            <a:r>
              <a:rPr dirty="0"/>
              <a:t> </a:t>
            </a:r>
            <a:r>
              <a:rPr dirty="0" err="1"/>
              <a:t>놓는다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13627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 perverse man stirs up dissension,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a gossip separates close friends.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483337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29</a:t>
            </a:r>
            <a:br>
              <a:rPr dirty="0"/>
            </a:br>
            <a:r>
              <a:rPr dirty="0" err="1"/>
              <a:t>난폭한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그 </a:t>
            </a:r>
            <a:r>
              <a:rPr dirty="0" err="1"/>
              <a:t>이웃을</a:t>
            </a:r>
            <a:r>
              <a:rPr dirty="0"/>
              <a:t> </a:t>
            </a:r>
            <a:r>
              <a:rPr dirty="0" err="1"/>
              <a:t>꾀어내어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좋지</a:t>
            </a:r>
            <a:r>
              <a:rPr dirty="0"/>
              <a:t> </a:t>
            </a:r>
            <a:r>
              <a:rPr dirty="0" err="1"/>
              <a:t>못한</a:t>
            </a:r>
            <a:r>
              <a:rPr dirty="0"/>
              <a:t> </a:t>
            </a:r>
            <a:r>
              <a:rPr dirty="0" err="1"/>
              <a:t>길로</a:t>
            </a:r>
            <a:r>
              <a:rPr dirty="0"/>
              <a:t> </a:t>
            </a:r>
            <a:r>
              <a:rPr dirty="0" err="1"/>
              <a:t>끌어간다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21272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 violent man entices his neighbor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leads him down a path that is not good.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21676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하는</a:t>
            </a:r>
            <a:r>
              <a:rPr dirty="0"/>
              <a:t> </a:t>
            </a:r>
            <a:r>
              <a:rPr dirty="0" err="1"/>
              <a:t>일을</a:t>
            </a:r>
            <a:r>
              <a:rPr dirty="0"/>
              <a:t> </a:t>
            </a:r>
            <a:r>
              <a:rPr dirty="0" err="1"/>
              <a:t>여호와께</a:t>
            </a:r>
            <a:r>
              <a:rPr dirty="0"/>
              <a:t> </a:t>
            </a:r>
            <a:r>
              <a:rPr dirty="0" err="1"/>
              <a:t>맡겨라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그러면</a:t>
            </a:r>
            <a:r>
              <a:rPr dirty="0"/>
              <a:t> </a:t>
            </a: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생각하는</a:t>
            </a:r>
            <a:r>
              <a:rPr dirty="0"/>
              <a:t> </a:t>
            </a:r>
            <a:r>
              <a:rPr dirty="0" err="1"/>
              <a:t>것이</a:t>
            </a:r>
            <a:r>
              <a:rPr dirty="0"/>
              <a:t> </a:t>
            </a:r>
            <a:r>
              <a:rPr dirty="0" err="1"/>
              <a:t>이루어질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43187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Commit to the LORD whatever you do,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your plans will succeed.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14944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30</a:t>
            </a:r>
            <a:br>
              <a:rPr dirty="0"/>
            </a:br>
            <a:r>
              <a:rPr dirty="0" err="1"/>
              <a:t>눈짓하는</a:t>
            </a:r>
            <a:r>
              <a:rPr dirty="0"/>
              <a:t> </a:t>
            </a:r>
            <a:r>
              <a:rPr dirty="0" err="1"/>
              <a:t>것은</a:t>
            </a:r>
            <a:r>
              <a:rPr dirty="0"/>
              <a:t> </a:t>
            </a:r>
            <a:r>
              <a:rPr dirty="0" err="1"/>
              <a:t>악한</a:t>
            </a:r>
            <a:r>
              <a:rPr dirty="0"/>
              <a:t> </a:t>
            </a:r>
            <a:r>
              <a:rPr dirty="0" err="1"/>
              <a:t>일을</a:t>
            </a:r>
            <a:r>
              <a:rPr dirty="0"/>
              <a:t> </a:t>
            </a:r>
            <a:r>
              <a:rPr dirty="0" err="1"/>
              <a:t>계획하려는</a:t>
            </a:r>
            <a:r>
              <a:rPr dirty="0"/>
              <a:t> </a:t>
            </a:r>
            <a:r>
              <a:rPr dirty="0" err="1"/>
              <a:t>것이고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음흉하게</a:t>
            </a:r>
            <a:r>
              <a:rPr dirty="0"/>
              <a:t> </a:t>
            </a:r>
            <a:r>
              <a:rPr dirty="0" err="1"/>
              <a:t>웃는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악한</a:t>
            </a:r>
            <a:r>
              <a:rPr dirty="0"/>
              <a:t> </a:t>
            </a:r>
            <a:r>
              <a:rPr dirty="0" err="1"/>
              <a:t>일을</a:t>
            </a:r>
            <a:r>
              <a:rPr dirty="0"/>
              <a:t> </a:t>
            </a:r>
            <a:r>
              <a:rPr dirty="0" err="1"/>
              <a:t>저지른다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70241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who winks with his eye is plotting perversity;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who purses his lips is bent on evil.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20847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31</a:t>
            </a:r>
            <a:br>
              <a:rPr dirty="0"/>
            </a:br>
            <a:r>
              <a:rPr dirty="0" err="1"/>
              <a:t>옳은</a:t>
            </a:r>
            <a:r>
              <a:rPr dirty="0"/>
              <a:t> </a:t>
            </a:r>
            <a:r>
              <a:rPr dirty="0" err="1"/>
              <a:t>길을</a:t>
            </a:r>
            <a:r>
              <a:rPr dirty="0"/>
              <a:t> </a:t>
            </a:r>
            <a:r>
              <a:rPr dirty="0" err="1"/>
              <a:t>걸어왔다면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흰머리는</a:t>
            </a:r>
            <a:r>
              <a:rPr dirty="0"/>
              <a:t> </a:t>
            </a:r>
            <a:r>
              <a:rPr dirty="0" err="1"/>
              <a:t>영광의</a:t>
            </a:r>
            <a:r>
              <a:rPr dirty="0"/>
              <a:t> </a:t>
            </a:r>
            <a:r>
              <a:rPr dirty="0" err="1"/>
              <a:t>면류관이</a:t>
            </a:r>
            <a:r>
              <a:rPr dirty="0"/>
              <a:t> 될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456836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Gray hair is a crown of splendor;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it is attained by a righteous life.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01052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32</a:t>
            </a:r>
            <a:br>
              <a:rPr dirty="0"/>
            </a:br>
            <a:r>
              <a:rPr dirty="0" err="1"/>
              <a:t>화내는</a:t>
            </a:r>
            <a:r>
              <a:rPr dirty="0"/>
              <a:t> 데 </a:t>
            </a:r>
            <a:r>
              <a:rPr dirty="0" err="1"/>
              <a:t>더딘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용사보다</a:t>
            </a:r>
            <a:r>
              <a:rPr dirty="0"/>
              <a:t> </a:t>
            </a:r>
            <a:r>
              <a:rPr dirty="0" err="1"/>
              <a:t>낫고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마음을</a:t>
            </a:r>
            <a:r>
              <a:rPr dirty="0"/>
              <a:t> </a:t>
            </a:r>
            <a:r>
              <a:rPr dirty="0" err="1"/>
              <a:t>다스릴</a:t>
            </a:r>
            <a:r>
              <a:rPr dirty="0"/>
              <a:t> 줄 </a:t>
            </a:r>
            <a:r>
              <a:rPr dirty="0" err="1"/>
              <a:t>아는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성을</a:t>
            </a:r>
            <a:r>
              <a:rPr dirty="0"/>
              <a:t> </a:t>
            </a:r>
            <a:r>
              <a:rPr dirty="0" err="1"/>
              <a:t>빼앗는</a:t>
            </a:r>
            <a:r>
              <a:rPr dirty="0"/>
              <a:t> </a:t>
            </a:r>
            <a:r>
              <a:rPr dirty="0" err="1"/>
              <a:t>사람보다</a:t>
            </a:r>
            <a:r>
              <a:rPr dirty="0"/>
              <a:t> </a:t>
            </a:r>
            <a:r>
              <a:rPr dirty="0" err="1"/>
              <a:t>낫다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99161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Better a patient man than a warrior,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 man who controls his temper than one who takes a city.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428514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33</a:t>
            </a:r>
            <a:br>
              <a:rPr dirty="0"/>
            </a:br>
            <a:r>
              <a:rPr dirty="0" err="1"/>
              <a:t>제비는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뽑지만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결정은</a:t>
            </a:r>
            <a:r>
              <a:rPr dirty="0"/>
              <a:t> </a:t>
            </a:r>
            <a:r>
              <a:rPr dirty="0" err="1"/>
              <a:t>여호와께</a:t>
            </a:r>
            <a:r>
              <a:rPr dirty="0"/>
              <a:t> </a:t>
            </a:r>
            <a:r>
              <a:rPr dirty="0" err="1"/>
              <a:t>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52010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lot is cast into the lap,</a:t>
            </a:r>
            <a:endParaRPr lang="en-US" altLang="ko-KR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but its every decision is from the LORD.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15772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여호와께서는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그 </a:t>
            </a:r>
            <a:r>
              <a:rPr dirty="0" err="1"/>
              <a:t>쓰임에</a:t>
            </a:r>
            <a:r>
              <a:rPr dirty="0"/>
              <a:t> </a:t>
            </a:r>
            <a:r>
              <a:rPr dirty="0" err="1"/>
              <a:t>맞게</a:t>
            </a:r>
            <a:r>
              <a:rPr dirty="0"/>
              <a:t> </a:t>
            </a:r>
            <a:r>
              <a:rPr dirty="0" err="1"/>
              <a:t>지으셨으니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악인들은</a:t>
            </a:r>
            <a:r>
              <a:rPr dirty="0"/>
              <a:t> </a:t>
            </a:r>
            <a:r>
              <a:rPr dirty="0" err="1"/>
              <a:t>재앙의</a:t>
            </a:r>
            <a:r>
              <a:rPr dirty="0"/>
              <a:t> </a:t>
            </a:r>
            <a:r>
              <a:rPr dirty="0" err="1"/>
              <a:t>날에</a:t>
            </a:r>
            <a:r>
              <a:rPr dirty="0"/>
              <a:t> </a:t>
            </a:r>
            <a:r>
              <a:rPr dirty="0" err="1"/>
              <a:t>쓰일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16093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LORD works out everything for his own ends </a:t>
            </a:r>
            <a:r>
              <a:rPr lang="en-US" altLang="ko-KR" dirty="0"/>
              <a:t>--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even the wicked for a day of disaster.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06448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마음이</a:t>
            </a:r>
            <a:r>
              <a:rPr dirty="0"/>
              <a:t> </a:t>
            </a:r>
            <a:r>
              <a:rPr dirty="0" err="1"/>
              <a:t>교만한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하나님이</a:t>
            </a:r>
            <a:r>
              <a:rPr dirty="0"/>
              <a:t> </a:t>
            </a:r>
            <a:r>
              <a:rPr dirty="0" err="1"/>
              <a:t>싫어하시니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반드시</a:t>
            </a:r>
            <a:r>
              <a:rPr dirty="0"/>
              <a:t> </a:t>
            </a:r>
            <a:r>
              <a:rPr dirty="0" err="1"/>
              <a:t>벌을</a:t>
            </a:r>
            <a:r>
              <a:rPr dirty="0"/>
              <a:t> </a:t>
            </a:r>
            <a:r>
              <a:rPr dirty="0" err="1"/>
              <a:t>받게</a:t>
            </a:r>
            <a:r>
              <a:rPr dirty="0"/>
              <a:t> 될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18951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LORD detests all the proud of heart.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 sure of this: They will not go unpunished.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14944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어질고</a:t>
            </a:r>
            <a:r>
              <a:rPr dirty="0"/>
              <a:t> </a:t>
            </a:r>
            <a:r>
              <a:rPr dirty="0" err="1"/>
              <a:t>진실하게</a:t>
            </a:r>
            <a:r>
              <a:rPr dirty="0"/>
              <a:t> </a:t>
            </a:r>
            <a:r>
              <a:rPr dirty="0" err="1"/>
              <a:t>살면</a:t>
            </a:r>
            <a:r>
              <a:rPr dirty="0"/>
              <a:t> </a:t>
            </a:r>
            <a:r>
              <a:rPr dirty="0" err="1"/>
              <a:t>죄를</a:t>
            </a:r>
            <a:r>
              <a:rPr dirty="0"/>
              <a:t> </a:t>
            </a:r>
            <a:r>
              <a:rPr dirty="0" err="1"/>
              <a:t>용서받고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여호와를</a:t>
            </a:r>
            <a:r>
              <a:rPr dirty="0"/>
              <a:t> </a:t>
            </a:r>
            <a:r>
              <a:rPr dirty="0" err="1"/>
              <a:t>경외하면</a:t>
            </a:r>
            <a:r>
              <a:rPr dirty="0"/>
              <a:t> </a:t>
            </a:r>
            <a:r>
              <a:rPr dirty="0" err="1"/>
              <a:t>악을</a:t>
            </a:r>
            <a:r>
              <a:rPr dirty="0"/>
              <a:t> </a:t>
            </a:r>
            <a:r>
              <a:rPr dirty="0" err="1"/>
              <a:t>피할</a:t>
            </a:r>
            <a:r>
              <a:rPr dirty="0"/>
              <a:t> 수 </a:t>
            </a:r>
            <a:r>
              <a:rPr dirty="0" err="1"/>
              <a:t>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63886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Through love and faithfulness sin is atoned for;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through the fear of the LORD a man avoids evil.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91727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사람의</a:t>
            </a:r>
            <a:r>
              <a:rPr dirty="0"/>
              <a:t> </a:t>
            </a:r>
            <a:r>
              <a:rPr dirty="0" err="1"/>
              <a:t>행위가</a:t>
            </a:r>
            <a:r>
              <a:rPr dirty="0"/>
              <a:t> </a:t>
            </a:r>
            <a:r>
              <a:rPr dirty="0" err="1"/>
              <a:t>여호와를</a:t>
            </a:r>
            <a:r>
              <a:rPr dirty="0"/>
              <a:t> </a:t>
            </a:r>
            <a:r>
              <a:rPr dirty="0" err="1"/>
              <a:t>기쁘시게</a:t>
            </a:r>
            <a:r>
              <a:rPr dirty="0"/>
              <a:t> </a:t>
            </a:r>
            <a:r>
              <a:rPr dirty="0" err="1"/>
              <a:t>하면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원수들까지도</a:t>
            </a:r>
            <a:r>
              <a:rPr dirty="0"/>
              <a:t> </a:t>
            </a:r>
            <a:r>
              <a:rPr dirty="0" err="1"/>
              <a:t>그와</a:t>
            </a:r>
            <a:r>
              <a:rPr dirty="0"/>
              <a:t> </a:t>
            </a:r>
            <a:r>
              <a:rPr dirty="0" err="1"/>
              <a:t>화평하게</a:t>
            </a:r>
            <a:r>
              <a:rPr dirty="0"/>
              <a:t> </a:t>
            </a:r>
            <a:r>
              <a:rPr dirty="0" err="1"/>
              <a:t>지낼</a:t>
            </a:r>
            <a:r>
              <a:rPr dirty="0"/>
              <a:t> 수 </a:t>
            </a:r>
            <a:r>
              <a:rPr dirty="0" err="1"/>
              <a:t>있게</a:t>
            </a:r>
            <a:r>
              <a:rPr dirty="0"/>
              <a:t> </a:t>
            </a:r>
            <a:r>
              <a:rPr dirty="0" err="1"/>
              <a:t>하신다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98928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a man's ways are pleasing to the LORD,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makes even his enemies live at peace with him.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22611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적게</a:t>
            </a:r>
            <a:r>
              <a:rPr dirty="0"/>
              <a:t> </a:t>
            </a:r>
            <a:r>
              <a:rPr dirty="0" err="1"/>
              <a:t>가지고</a:t>
            </a:r>
            <a:r>
              <a:rPr dirty="0"/>
              <a:t> </a:t>
            </a:r>
            <a:r>
              <a:rPr dirty="0" err="1"/>
              <a:t>의로운</a:t>
            </a:r>
            <a:r>
              <a:rPr dirty="0"/>
              <a:t> </a:t>
            </a:r>
            <a:r>
              <a:rPr dirty="0" err="1"/>
              <a:t>것이</a:t>
            </a:r>
            <a:r>
              <a:rPr dirty="0"/>
              <a:t> </a:t>
            </a:r>
            <a:r>
              <a:rPr dirty="0" err="1"/>
              <a:t>많이</a:t>
            </a:r>
            <a:r>
              <a:rPr dirty="0"/>
              <a:t> </a:t>
            </a:r>
            <a:r>
              <a:rPr dirty="0" err="1"/>
              <a:t>벌면서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올바르지</a:t>
            </a:r>
            <a:r>
              <a:rPr dirty="0"/>
              <a:t> </a:t>
            </a:r>
            <a:r>
              <a:rPr dirty="0" err="1"/>
              <a:t>못한</a:t>
            </a:r>
            <a:r>
              <a:rPr dirty="0"/>
              <a:t> </a:t>
            </a:r>
            <a:r>
              <a:rPr dirty="0" err="1"/>
              <a:t>것보다</a:t>
            </a:r>
            <a:r>
              <a:rPr dirty="0"/>
              <a:t> </a:t>
            </a:r>
            <a:r>
              <a:rPr dirty="0" err="1"/>
              <a:t>낫다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455759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Better a little with righteousness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than much gain with injustice.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14944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마음으로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앞길을</a:t>
            </a:r>
            <a:r>
              <a:rPr dirty="0"/>
              <a:t> </a:t>
            </a:r>
            <a:r>
              <a:rPr dirty="0" err="1"/>
              <a:t>계획한다</a:t>
            </a:r>
            <a:r>
              <a:rPr dirty="0"/>
              <a:t> </a:t>
            </a:r>
            <a:r>
              <a:rPr dirty="0" err="1"/>
              <a:t>해도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걸음은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이끄신다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495526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his heart a man plans his course,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the LORD determines his steps.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555</TotalTime>
  <Words>1187</Words>
  <Application>Microsoft Office PowerPoint</Application>
  <PresentationFormat>와이드스크린</PresentationFormat>
  <Paragraphs>165</Paragraphs>
  <Slides>33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7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Windows 사용자</cp:lastModifiedBy>
  <cp:revision>129</cp:revision>
  <dcterms:created xsi:type="dcterms:W3CDTF">2019-02-17T10:11:46Z</dcterms:created>
  <dcterms:modified xsi:type="dcterms:W3CDTF">2022-09-03T08:03:02Z</dcterms:modified>
</cp:coreProperties>
</file>