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6" d="100"/>
          <a:sy n="106" d="100"/>
        </p:scale>
        <p:origin x="3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255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마른</a:t>
            </a:r>
            <a:r>
              <a:rPr dirty="0"/>
              <a:t> </a:t>
            </a:r>
            <a:r>
              <a:rPr dirty="0" err="1"/>
              <a:t>빵을</a:t>
            </a:r>
            <a:r>
              <a:rPr dirty="0"/>
              <a:t> </a:t>
            </a:r>
            <a:r>
              <a:rPr dirty="0" err="1"/>
              <a:t>먹더라도</a:t>
            </a:r>
            <a:r>
              <a:rPr dirty="0"/>
              <a:t> </a:t>
            </a:r>
            <a:r>
              <a:rPr dirty="0" err="1"/>
              <a:t>평안하고</a:t>
            </a:r>
            <a:r>
              <a:rPr dirty="0"/>
              <a:t> </a:t>
            </a:r>
            <a:r>
              <a:rPr dirty="0" err="1"/>
              <a:t>조용한</a:t>
            </a:r>
            <a:r>
              <a:rPr dirty="0"/>
              <a:t> </a:t>
            </a:r>
            <a:r>
              <a:rPr dirty="0" err="1"/>
              <a:t>것이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온갖</a:t>
            </a:r>
            <a:r>
              <a:rPr dirty="0"/>
              <a:t> </a:t>
            </a:r>
            <a:r>
              <a:rPr dirty="0" err="1"/>
              <a:t>맛있는</a:t>
            </a:r>
            <a:r>
              <a:rPr dirty="0"/>
              <a:t> </a:t>
            </a:r>
            <a:r>
              <a:rPr dirty="0" err="1"/>
              <a:t>음식이</a:t>
            </a:r>
            <a:r>
              <a:rPr dirty="0"/>
              <a:t> </a:t>
            </a:r>
            <a:r>
              <a:rPr dirty="0" err="1"/>
              <a:t>가득하고도</a:t>
            </a:r>
            <a:r>
              <a:rPr dirty="0"/>
              <a:t> </a:t>
            </a:r>
            <a:r>
              <a:rPr dirty="0" err="1"/>
              <a:t>다투며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것보다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53472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a dry crust with peace and quiet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 house full of feasting, with strife.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794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100번 </a:t>
            </a:r>
            <a:r>
              <a:rPr dirty="0" err="1"/>
              <a:t>때리느니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한 번 </a:t>
            </a:r>
            <a:r>
              <a:rPr dirty="0" err="1"/>
              <a:t>꾸짖는</a:t>
            </a:r>
            <a:r>
              <a:rPr dirty="0"/>
              <a:t> 게 더 </a:t>
            </a:r>
            <a:r>
              <a:rPr dirty="0" err="1"/>
              <a:t>깊이</a:t>
            </a:r>
            <a:r>
              <a:rPr dirty="0"/>
              <a:t> </a:t>
            </a:r>
            <a:r>
              <a:rPr dirty="0" err="1"/>
              <a:t>박힌다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68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rebuke impresses a man of discernment more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 hundred lashes a fool.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반역하는</a:t>
            </a:r>
            <a:r>
              <a:rPr dirty="0"/>
              <a:t> </a:t>
            </a:r>
            <a:r>
              <a:rPr dirty="0" err="1"/>
              <a:t>데만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잔인한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잡힐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51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evil man is bent only on rebellion;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merciless official will be sent against him.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만나는</a:t>
            </a:r>
            <a:r>
              <a:rPr dirty="0"/>
              <a:t> </a:t>
            </a:r>
            <a:r>
              <a:rPr dirty="0" err="1"/>
              <a:t>것보다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새끼를</a:t>
            </a:r>
            <a:r>
              <a:rPr dirty="0"/>
              <a:t> </a:t>
            </a:r>
            <a:r>
              <a:rPr dirty="0" err="1"/>
              <a:t>빼앗긴</a:t>
            </a:r>
            <a:r>
              <a:rPr dirty="0"/>
              <a:t> </a:t>
            </a:r>
            <a:r>
              <a:rPr dirty="0" err="1"/>
              <a:t>곰을</a:t>
            </a:r>
            <a:r>
              <a:rPr dirty="0"/>
              <a:t> </a:t>
            </a:r>
            <a:r>
              <a:rPr dirty="0" err="1"/>
              <a:t>만나는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낫다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34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Better to meet a bear robbed of her cubs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than a fool in his folly.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934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악으로</a:t>
            </a:r>
            <a:r>
              <a:rPr dirty="0"/>
              <a:t> </a:t>
            </a:r>
            <a:r>
              <a:rPr dirty="0" err="1"/>
              <a:t>갚으면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재앙이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떠나지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5928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 man pays back evil for good,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evil will never leave his house.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49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다툼을</a:t>
            </a:r>
            <a:r>
              <a:rPr dirty="0"/>
              <a:t> </a:t>
            </a:r>
            <a:r>
              <a:rPr dirty="0" err="1"/>
              <a:t>시작하는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댐에</a:t>
            </a:r>
            <a:r>
              <a:rPr dirty="0"/>
              <a:t> </a:t>
            </a:r>
            <a:r>
              <a:rPr dirty="0" err="1"/>
              <a:t>구멍</a:t>
            </a:r>
            <a:r>
              <a:rPr dirty="0"/>
              <a:t> </a:t>
            </a:r>
            <a:r>
              <a:rPr dirty="0" err="1"/>
              <a:t>내는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같으니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다툼이</a:t>
            </a:r>
            <a:r>
              <a:rPr dirty="0"/>
              <a:t> </a:t>
            </a:r>
            <a:r>
              <a:rPr dirty="0" err="1"/>
              <a:t>일어나기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말다툼을</a:t>
            </a:r>
            <a:r>
              <a:rPr dirty="0"/>
              <a:t> </a:t>
            </a:r>
            <a:r>
              <a:rPr dirty="0" err="1"/>
              <a:t>그치라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777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Starting a quarrel is like breaching a dam;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drop the matter before a dispute breaks out.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478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의롭다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사람이나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의인을</a:t>
            </a:r>
            <a:r>
              <a:rPr dirty="0"/>
              <a:t> </a:t>
            </a:r>
            <a:r>
              <a:rPr dirty="0" err="1"/>
              <a:t>정죄하는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모두를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싫어하신다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93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Acquitting the guilty and condemning the innocent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 detests them both.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8781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돈이</a:t>
            </a:r>
            <a:r>
              <a:rPr dirty="0"/>
              <a:t> </a:t>
            </a:r>
            <a:r>
              <a:rPr dirty="0" err="1"/>
              <a:t>있어도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지혜를</a:t>
            </a:r>
            <a:r>
              <a:rPr dirty="0"/>
              <a:t> 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없는데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얻겠느냐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64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what use is money in the hand of a fool,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he has no desire to get wisdom?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017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친구고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어려울</a:t>
            </a:r>
            <a:r>
              <a:rPr dirty="0"/>
              <a:t> 때 </a:t>
            </a:r>
            <a:r>
              <a:rPr dirty="0" err="1"/>
              <a:t>도움이</a:t>
            </a:r>
            <a:r>
              <a:rPr dirty="0"/>
              <a:t> </a:t>
            </a:r>
            <a:r>
              <a:rPr dirty="0" err="1"/>
              <a:t>되려고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형제다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8772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friend loves at all times,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brother is born for adversity.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338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분별력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서약을</a:t>
            </a:r>
            <a:r>
              <a:rPr dirty="0"/>
              <a:t> </a:t>
            </a:r>
            <a:r>
              <a:rPr dirty="0" err="1"/>
              <a:t>함부로</a:t>
            </a:r>
            <a:r>
              <a:rPr dirty="0"/>
              <a:t> </a:t>
            </a:r>
            <a:r>
              <a:rPr dirty="0" err="1"/>
              <a:t>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친구를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보증을</a:t>
            </a:r>
            <a:r>
              <a:rPr dirty="0"/>
              <a:t> </a:t>
            </a:r>
            <a:r>
              <a:rPr dirty="0" err="1"/>
              <a:t>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585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lacking in judgment strikes hands in pledge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puts up security for his neighbor.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167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다툼을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좋아하고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꾸미기</a:t>
            </a:r>
            <a:r>
              <a:rPr dirty="0"/>
              <a:t> </a:t>
            </a:r>
            <a:r>
              <a:rPr dirty="0" err="1"/>
              <a:t>좋아하는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파멸을</a:t>
            </a:r>
            <a:r>
              <a:rPr dirty="0"/>
              <a:t> </a:t>
            </a:r>
            <a:r>
              <a:rPr dirty="0" err="1"/>
              <a:t>구한다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529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loves a quarrel loves sin;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builds a high gate invites destruction.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66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종은</a:t>
            </a:r>
            <a:r>
              <a:rPr dirty="0"/>
              <a:t> </a:t>
            </a:r>
            <a:r>
              <a:rPr dirty="0" err="1"/>
              <a:t>주인의</a:t>
            </a:r>
            <a:r>
              <a:rPr dirty="0"/>
              <a:t> </a:t>
            </a:r>
            <a:r>
              <a:rPr dirty="0" err="1"/>
              <a:t>부끄러운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다스리고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형제들과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유산을</a:t>
            </a:r>
            <a:r>
              <a:rPr dirty="0"/>
              <a:t> </a:t>
            </a:r>
            <a:r>
              <a:rPr dirty="0" err="1"/>
              <a:t>나눠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41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wise servant will rule over a disgraceful son,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will share the inheritance as one of the brothers.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사악한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잘될</a:t>
            </a:r>
            <a:r>
              <a:rPr dirty="0"/>
              <a:t> 리 </a:t>
            </a:r>
            <a:r>
              <a:rPr dirty="0" err="1"/>
              <a:t>없고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혀를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고난에</a:t>
            </a:r>
            <a:r>
              <a:rPr dirty="0"/>
              <a:t> </a:t>
            </a:r>
            <a:r>
              <a:rPr dirty="0" err="1"/>
              <a:t>빠지게</a:t>
            </a:r>
            <a:r>
              <a:rPr dirty="0"/>
              <a:t> </a:t>
            </a:r>
            <a:r>
              <a:rPr dirty="0" err="1"/>
              <a:t>마련이다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611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of perverse heart does not prosper;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whose tongue is deceitful falls into trouble.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432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미련한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</a:t>
            </a:r>
            <a:r>
              <a:rPr dirty="0" err="1"/>
              <a:t>낳은</a:t>
            </a:r>
            <a:r>
              <a:rPr dirty="0"/>
              <a:t> </a:t>
            </a:r>
            <a:r>
              <a:rPr dirty="0" err="1"/>
              <a:t>부모는</a:t>
            </a:r>
            <a:r>
              <a:rPr dirty="0"/>
              <a:t> 그 </a:t>
            </a:r>
            <a:r>
              <a:rPr dirty="0" err="1"/>
              <a:t>자식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슬픔을</a:t>
            </a:r>
            <a:r>
              <a:rPr dirty="0"/>
              <a:t> </a:t>
            </a:r>
            <a:r>
              <a:rPr dirty="0" err="1"/>
              <a:t>당하고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자식을</a:t>
            </a:r>
            <a:r>
              <a:rPr dirty="0"/>
              <a:t> 둔 </a:t>
            </a:r>
            <a:r>
              <a:rPr dirty="0" err="1"/>
              <a:t>부모는</a:t>
            </a:r>
            <a:r>
              <a:rPr dirty="0"/>
              <a:t> </a:t>
            </a:r>
            <a:r>
              <a:rPr dirty="0" err="1"/>
              <a:t>기쁨이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80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have a fool for a son brings grief;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joy for the father of a fool.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5255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즐거운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병을</a:t>
            </a:r>
            <a:r>
              <a:rPr dirty="0"/>
              <a:t> </a:t>
            </a:r>
            <a:r>
              <a:rPr dirty="0" err="1"/>
              <a:t>낫게</a:t>
            </a:r>
            <a:r>
              <a:rPr dirty="0"/>
              <a:t> </a:t>
            </a:r>
            <a:r>
              <a:rPr dirty="0" err="1"/>
              <a:t>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근심하는</a:t>
            </a:r>
            <a:r>
              <a:rPr dirty="0"/>
              <a:t> </a:t>
            </a:r>
            <a:r>
              <a:rPr dirty="0" err="1"/>
              <a:t>마음은</a:t>
            </a:r>
            <a:r>
              <a:rPr dirty="0"/>
              <a:t> </a:t>
            </a:r>
            <a:r>
              <a:rPr dirty="0" err="1"/>
              <a:t>뼈를</a:t>
            </a:r>
            <a:r>
              <a:rPr dirty="0"/>
              <a:t> </a:t>
            </a:r>
            <a:r>
              <a:rPr dirty="0" err="1"/>
              <a:t>말린다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970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cheerful heart is good medicine,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crushed spirit dries up the bones.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250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남몰래</a:t>
            </a:r>
            <a:r>
              <a:rPr dirty="0"/>
              <a:t> </a:t>
            </a: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받고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옳은</a:t>
            </a:r>
            <a:r>
              <a:rPr dirty="0"/>
              <a:t> </a:t>
            </a:r>
            <a:r>
              <a:rPr dirty="0" err="1"/>
              <a:t>재판을</a:t>
            </a:r>
            <a:r>
              <a:rPr dirty="0"/>
              <a:t> </a:t>
            </a:r>
            <a:r>
              <a:rPr dirty="0" err="1"/>
              <a:t>굽게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46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wicked man accepts a bribe in secret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pervert the course of justice.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통찰력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가까이에서</a:t>
            </a:r>
            <a:r>
              <a:rPr dirty="0"/>
              <a:t> </a:t>
            </a:r>
            <a:r>
              <a:rPr dirty="0" err="1"/>
              <a:t>지혜를</a:t>
            </a:r>
            <a:r>
              <a:rPr dirty="0"/>
              <a:t> </a:t>
            </a:r>
            <a:r>
              <a:rPr dirty="0" err="1"/>
              <a:t>찾지만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눈은</a:t>
            </a:r>
            <a:r>
              <a:rPr dirty="0"/>
              <a:t> </a:t>
            </a:r>
            <a:r>
              <a:rPr dirty="0" err="1"/>
              <a:t>땅끝에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521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discerning man keeps wisdom in view,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fool's eyes wander to the ends of the earth.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아들은</a:t>
            </a:r>
            <a:r>
              <a:rPr dirty="0"/>
              <a:t> 그 </a:t>
            </a: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걱정을</a:t>
            </a:r>
            <a:r>
              <a:rPr dirty="0"/>
              <a:t> </a:t>
            </a:r>
            <a:r>
              <a:rPr dirty="0" err="1"/>
              <a:t>끼치고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쓰라리게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526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foolish son brings grief to his father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bitterness to the one who bore him.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328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의인을</a:t>
            </a:r>
            <a:r>
              <a:rPr dirty="0"/>
              <a:t> </a:t>
            </a:r>
            <a:r>
              <a:rPr dirty="0" err="1"/>
              <a:t>징벌하거나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고귀한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정직하다고</a:t>
            </a:r>
            <a:r>
              <a:rPr dirty="0"/>
              <a:t> </a:t>
            </a:r>
            <a:r>
              <a:rPr dirty="0" err="1"/>
              <a:t>채찍질하는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않다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215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not good to punish an innocent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to flog officials for their integrity.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162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지식이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아끼고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통찰력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성급해하지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372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man of knowledge uses words with restraint,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 man of understanding is even-tempered.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57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조용히</a:t>
            </a:r>
            <a:r>
              <a:rPr dirty="0"/>
              <a:t> </a:t>
            </a:r>
            <a:r>
              <a:rPr dirty="0" err="1"/>
              <a:t>하면</a:t>
            </a:r>
            <a:r>
              <a:rPr dirty="0"/>
              <a:t> </a:t>
            </a:r>
            <a:r>
              <a:rPr dirty="0" err="1"/>
              <a:t>지혜롭게</a:t>
            </a:r>
            <a:r>
              <a:rPr dirty="0"/>
              <a:t> </a:t>
            </a:r>
            <a:r>
              <a:rPr dirty="0" err="1"/>
              <a:t>보이고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입을</a:t>
            </a:r>
            <a:r>
              <a:rPr dirty="0"/>
              <a:t> </a:t>
            </a:r>
            <a:r>
              <a:rPr dirty="0" err="1"/>
              <a:t>다물고</a:t>
            </a:r>
            <a:r>
              <a:rPr dirty="0"/>
              <a:t> </a:t>
            </a:r>
            <a:r>
              <a:rPr dirty="0" err="1"/>
              <a:t>있으면</a:t>
            </a:r>
            <a:r>
              <a:rPr dirty="0"/>
              <a:t> </a:t>
            </a:r>
            <a:r>
              <a:rPr dirty="0" err="1"/>
              <a:t>슬기로워</a:t>
            </a:r>
            <a:r>
              <a:rPr dirty="0"/>
              <a:t> </a:t>
            </a:r>
            <a:r>
              <a:rPr dirty="0" err="1"/>
              <a:t>보인다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53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Even a fool is thought wise if he keeps silent,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discerning if he holds his tongue.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240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도가니는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, </a:t>
            </a:r>
            <a:r>
              <a:rPr dirty="0" err="1"/>
              <a:t>용광로는</a:t>
            </a:r>
            <a:r>
              <a:rPr dirty="0"/>
              <a:t> </a:t>
            </a:r>
            <a:r>
              <a:rPr dirty="0" err="1"/>
              <a:t>금을</a:t>
            </a:r>
            <a:r>
              <a:rPr dirty="0"/>
              <a:t> </a:t>
            </a:r>
            <a:r>
              <a:rPr dirty="0" err="1"/>
              <a:t>단련하지만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여호와께서는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단련하신다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446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crucible for silver and the furnace for gold,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LORD tests the heart.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084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악인은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</a:t>
            </a:r>
            <a:r>
              <a:rPr dirty="0" err="1"/>
              <a:t>마음을</a:t>
            </a:r>
            <a:r>
              <a:rPr dirty="0"/>
              <a:t> </a:t>
            </a:r>
            <a:r>
              <a:rPr dirty="0" err="1"/>
              <a:t>두고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거짓말쟁이는</a:t>
            </a:r>
            <a:r>
              <a:rPr dirty="0"/>
              <a:t> </a:t>
            </a:r>
            <a:r>
              <a:rPr dirty="0" err="1"/>
              <a:t>못된</a:t>
            </a:r>
            <a:r>
              <a:rPr dirty="0"/>
              <a:t> </a:t>
            </a:r>
            <a:r>
              <a:rPr dirty="0" err="1"/>
              <a:t>말에</a:t>
            </a:r>
            <a:r>
              <a:rPr dirty="0"/>
              <a:t> 귀 </a:t>
            </a:r>
            <a:r>
              <a:rPr dirty="0" err="1"/>
              <a:t>기울인다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617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wicked man listens to evil lips;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liar pays attention to a malicious tongue.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38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가난한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조롱하는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지으신</a:t>
            </a:r>
            <a:r>
              <a:rPr dirty="0"/>
              <a:t> </a:t>
            </a:r>
            <a:r>
              <a:rPr dirty="0" err="1"/>
              <a:t>분을</a:t>
            </a:r>
            <a:r>
              <a:rPr dirty="0"/>
              <a:t> </a:t>
            </a:r>
            <a:r>
              <a:rPr dirty="0" err="1"/>
              <a:t>비난하는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남이</a:t>
            </a:r>
            <a:r>
              <a:rPr dirty="0"/>
              <a:t> </a:t>
            </a:r>
            <a:r>
              <a:rPr dirty="0" err="1"/>
              <a:t>당한</a:t>
            </a:r>
            <a:r>
              <a:rPr dirty="0"/>
              <a:t> </a:t>
            </a:r>
            <a:r>
              <a:rPr dirty="0" err="1"/>
              <a:t>재앙을</a:t>
            </a:r>
            <a:r>
              <a:rPr dirty="0"/>
              <a:t> </a:t>
            </a:r>
            <a:r>
              <a:rPr dirty="0" err="1"/>
              <a:t>기뻐하는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벌을</a:t>
            </a:r>
            <a:r>
              <a:rPr dirty="0"/>
              <a:t> </a:t>
            </a:r>
            <a:r>
              <a:rPr dirty="0" err="1"/>
              <a:t>피할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661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mocks the poor shows contempt for their Maker;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gloats over disaster will not go unpunished.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3892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손자는</a:t>
            </a:r>
            <a:r>
              <a:rPr dirty="0"/>
              <a:t> </a:t>
            </a:r>
            <a:r>
              <a:rPr dirty="0" err="1"/>
              <a:t>노인의</a:t>
            </a:r>
            <a:r>
              <a:rPr dirty="0"/>
              <a:t> </a:t>
            </a:r>
            <a:r>
              <a:rPr dirty="0" err="1"/>
              <a:t>면류관이요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부모는</a:t>
            </a:r>
            <a:r>
              <a:rPr dirty="0"/>
              <a:t> 그 </a:t>
            </a:r>
            <a:r>
              <a:rPr dirty="0" err="1"/>
              <a:t>자녀의</a:t>
            </a:r>
            <a:r>
              <a:rPr dirty="0"/>
              <a:t> </a:t>
            </a:r>
            <a:r>
              <a:rPr dirty="0" err="1"/>
              <a:t>영광이다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587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Children's children are a crown to the aged,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parents are the pride of their children.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83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훌륭한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어리석은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어울리지</a:t>
            </a:r>
            <a:r>
              <a:rPr dirty="0"/>
              <a:t> </a:t>
            </a:r>
            <a:r>
              <a:rPr dirty="0" err="1"/>
              <a:t>않는데</a:t>
            </a:r>
            <a:r>
              <a:rPr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하물며</a:t>
            </a:r>
            <a:r>
              <a:rPr lang="en-US" altLang="ko-KR" dirty="0"/>
              <a:t> </a:t>
            </a:r>
            <a:r>
              <a:rPr dirty="0" err="1"/>
              <a:t>거짓말하는</a:t>
            </a:r>
            <a:r>
              <a:rPr dirty="0"/>
              <a:t> </a:t>
            </a:r>
            <a:r>
              <a:rPr dirty="0" err="1"/>
              <a:t>입술이</a:t>
            </a:r>
            <a:r>
              <a:rPr dirty="0"/>
              <a:t> </a:t>
            </a:r>
            <a:r>
              <a:rPr dirty="0" err="1"/>
              <a:t>통치자에게</a:t>
            </a:r>
            <a:r>
              <a:rPr dirty="0"/>
              <a:t> </a:t>
            </a:r>
            <a:r>
              <a:rPr dirty="0" err="1"/>
              <a:t>어울리겠느냐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7939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Arrogant lips are unsuited to a fool </a:t>
            </a:r>
            <a:r>
              <a:rPr lang="en-US" altLang="ko-KR" dirty="0"/>
              <a:t>--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how much worse lying lips to a ruler!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577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뇌물은</a:t>
            </a:r>
            <a:r>
              <a:rPr dirty="0"/>
              <a:t> 그 </a:t>
            </a:r>
            <a:r>
              <a:rPr dirty="0" err="1"/>
              <a:t>뇌물을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요술방망이</a:t>
            </a:r>
            <a:r>
              <a:rPr dirty="0"/>
              <a:t> </a:t>
            </a:r>
            <a:r>
              <a:rPr dirty="0" err="1"/>
              <a:t>같아서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어디에</a:t>
            </a:r>
            <a:r>
              <a:rPr dirty="0"/>
              <a:t> </a:t>
            </a:r>
            <a:r>
              <a:rPr dirty="0" err="1"/>
              <a:t>쓰든지</a:t>
            </a:r>
            <a:r>
              <a:rPr dirty="0"/>
              <a:t> 안 </a:t>
            </a:r>
            <a:r>
              <a:rPr dirty="0" err="1"/>
              <a:t>되는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121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bribe is a charm to the one who gives it;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wherever he turns, he succeeds.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잠언 Proverbs | 17장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48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허물을</a:t>
            </a:r>
            <a:r>
              <a:rPr dirty="0"/>
              <a:t> </a:t>
            </a:r>
            <a:r>
              <a:rPr dirty="0" err="1"/>
              <a:t>덮어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것이요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문제를</a:t>
            </a:r>
            <a:r>
              <a:rPr dirty="0"/>
              <a:t> </a:t>
            </a:r>
            <a:r>
              <a:rPr dirty="0" err="1"/>
              <a:t>자꾸</a:t>
            </a:r>
            <a:r>
              <a:rPr dirty="0"/>
              <a:t> </a:t>
            </a:r>
            <a:r>
              <a:rPr dirty="0" err="1"/>
              <a:t>들추어내는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가까운</a:t>
            </a:r>
            <a:r>
              <a:rPr dirty="0"/>
              <a:t> </a:t>
            </a:r>
            <a:r>
              <a:rPr dirty="0" err="1"/>
              <a:t>친구를</a:t>
            </a:r>
            <a:r>
              <a:rPr dirty="0"/>
              <a:t> </a:t>
            </a:r>
            <a:r>
              <a:rPr dirty="0" err="1"/>
              <a:t>갈라놓는다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88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covers over an offense promotes love,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whoever repeats the matter separates close friends.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1043</Words>
  <Application>Microsoft Office PowerPoint</Application>
  <PresentationFormat>와이드스크린</PresentationFormat>
  <Paragraphs>140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Windows 사용자</cp:lastModifiedBy>
  <cp:revision>129</cp:revision>
  <dcterms:created xsi:type="dcterms:W3CDTF">2019-02-17T10:11:46Z</dcterms:created>
  <dcterms:modified xsi:type="dcterms:W3CDTF">2022-09-03T08:06:59Z</dcterms:modified>
</cp:coreProperties>
</file>